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3" roundtripDataSignature="AMtx7mhekTx7eS1qF1p9rghKpJu6OyWI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8d8d2bf5d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30" name="Google Shape;1130;g18d8d2bf5d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8d8d2bf5d6_0_4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37" name="Google Shape;1137;g18d8d2bf5d6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935e9c8858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44" name="Google Shape;1144;g1935e9c885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8d8d2bf5d6_0_4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82" name="Google Shape;1582;g18d8d2bf5d6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8d8d2bf5d6_0_4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95" name="Google Shape;1595;g18d8d2bf5d6_0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8d8d2bf5d6_0_5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03" name="Google Shape;1603;g18d8d2bf5d6_0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8d8d2bf5d6_0_5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11" name="Google Shape;1611;g18d8d2bf5d6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8d8d2bf5d6_0_5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19" name="Google Shape;1619;g18d8d2bf5d6_0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04" name="Google Shape;6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8cd47271be_0_5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14" name="Google Shape;614;g18cd47271be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8cd47271be_0_20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22" name="Google Shape;622;g18cd47271be_0_20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8cd47271be_0_2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29" name="Google Shape;629;g18cd47271be_0_2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6" name="Google Shape;6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8cd47271be_0_36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49" name="Google Shape;649;g18cd47271be_0_3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8cd47271be_0_4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84" name="Google Shape;684;g18cd47271be_0_4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8cd47271be_0_46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91" name="Google Shape;691;g18cd47271be_0_4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 name="Google Shape;17;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4" name="Google Shape;74;p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78" name="Shape 78"/>
        <p:cNvGrpSpPr/>
        <p:nvPr/>
      </p:nvGrpSpPr>
      <p:grpSpPr>
        <a:xfrm>
          <a:off x="0" y="0"/>
          <a:ext cx="0" cy="0"/>
          <a:chOff x="0" y="0"/>
          <a:chExt cx="0" cy="0"/>
        </a:xfrm>
      </p:grpSpPr>
      <p:sp>
        <p:nvSpPr>
          <p:cNvPr id="79" name="Google Shape;79;p4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0" name="Google Shape;80;p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 name="Google Shape;23;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9" name="Google Shape;29;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5" name="Google Shape;35;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2" name="Google Shape;42;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1" name="Google Shape;5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0" name="Google Shape;60;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7" name="Google Shape;67;p43"/>
          <p:cNvSpPr/>
          <p:nvPr>
            <p:ph idx="2" type="pic"/>
          </p:nvPr>
        </p:nvSpPr>
        <p:spPr>
          <a:xfrm>
            <a:off x="5183188" y="987425"/>
            <a:ext cx="6172200" cy="4873625"/>
          </a:xfrm>
          <a:prstGeom prst="rect">
            <a:avLst/>
          </a:prstGeom>
          <a:noFill/>
          <a:ln>
            <a:noFill/>
          </a:ln>
        </p:spPr>
      </p:sp>
      <p:sp>
        <p:nvSpPr>
          <p:cNvPr id="68" name="Google Shape;68;p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tr.wikipedia.org/wiki/Ariane_5"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tr.wikipedia.org/wiki/Optik" TargetMode="Externa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tr.wikipedia.org/wiki/Hubble_Uzay_Teleskobu" TargetMode="External"/><Relationship Id="rId4" Type="http://schemas.openxmlformats.org/officeDocument/2006/relationships/hyperlink" Target="https://tr.wikipedia.org/wiki/NASA" TargetMode="External"/><Relationship Id="rId10" Type="http://schemas.openxmlformats.org/officeDocument/2006/relationships/image" Target="../media/image6.png"/><Relationship Id="rId9" Type="http://schemas.openxmlformats.org/officeDocument/2006/relationships/image" Target="../media/image2.png"/><Relationship Id="rId5" Type="http://schemas.openxmlformats.org/officeDocument/2006/relationships/hyperlink" Target="https://tr.wikipedia.org/wiki/Avrupa_Uzay_Ajans%C4%B1" TargetMode="External"/><Relationship Id="rId6" Type="http://schemas.openxmlformats.org/officeDocument/2006/relationships/hyperlink" Target="https://tr.wikipedia.org/wiki/Kanada_Uzay_Ajans%C4%B1" TargetMode="External"/><Relationship Id="rId7" Type="http://schemas.openxmlformats.org/officeDocument/2006/relationships/image" Target="../media/image5.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tr.wikipedia.org/wiki/NASA" TargetMode="External"/><Relationship Id="rId4" Type="http://schemas.openxmlformats.org/officeDocument/2006/relationships/hyperlink" Target="https://tr.wikipedia.org/wiki/James_E._Webb" TargetMode="External"/><Relationship Id="rId5" Type="http://schemas.openxmlformats.org/officeDocument/2006/relationships/hyperlink" Target="https://tr.wikipedia.org/wiki/Evren" TargetMode="External"/><Relationship Id="rId6" Type="http://schemas.openxmlformats.org/officeDocument/2006/relationships/hyperlink" Target="https://tr.wikipedia.org/wiki/Y%C4%B1ld%C4%B1z" TargetMode="External"/><Relationship Id="rId7" Type="http://schemas.openxmlformats.org/officeDocument/2006/relationships/image" Target="../media/image9.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tr.wikipedia.org/wiki/Hubble_Uzay_Teleskobu" TargetMode="External"/><Relationship Id="rId4" Type="http://schemas.openxmlformats.org/officeDocument/2006/relationships/hyperlink" Target="https://tr.wikipedia.org/wiki/Lagrange_noktas%C4%B1" TargetMode="External"/><Relationship Id="rId5" Type="http://schemas.openxmlformats.org/officeDocument/2006/relationships/hyperlink" Target="https://tr.wikipedia.org/wiki/G%C3%BCne%C5%9F" TargetMode="External"/><Relationship Id="rId6" Type="http://schemas.openxmlformats.org/officeDocument/2006/relationships/hyperlink" Target="https://tr.wikipedia.org/wiki/D%C3%BCnya" TargetMode="External"/><Relationship Id="rId7" Type="http://schemas.openxmlformats.org/officeDocument/2006/relationships/hyperlink" Target="https://tr.wikipedia.org/wiki/Ay" TargetMode="External"/><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tr.wikipedia.org/wiki/K%C3%BCtle%C3%A7ekim" TargetMode="External"/><Relationship Id="rId4" Type="http://schemas.openxmlformats.org/officeDocument/2006/relationships/hyperlink" Target="https://tr.wikipedia.org/wiki/Ay" TargetMode="External"/><Relationship Id="rId5" Type="http://schemas.openxmlformats.org/officeDocument/2006/relationships/hyperlink" Target="https://tr.wikipedia.org/wiki/Yaban_ar%C4%B1s%C4%B1" TargetMode="External"/><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tr.wikipedia.org/wiki/Hubble_Uzay_Teleskobu" TargetMode="External"/><Relationship Id="rId4" Type="http://schemas.openxmlformats.org/officeDocument/2006/relationships/hyperlink" Target="https://tr.wikipedia.org/wiki/Berilyum" TargetMode="External"/><Relationship Id="rId5" Type="http://schemas.openxmlformats.org/officeDocument/2006/relationships/hyperlink" Target="https://tr.wikipedia.org/wiki/K%C4%B1z%C4%B1l%C3%B6tesi_astronomi" TargetMode="External"/><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tr.wikipedia.org/wiki/K%C4%B1z%C4%B1l%C3%B6tesi"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624"/>
        </a:solidFill>
      </p:bgPr>
    </p:bg>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0" y="0"/>
            <a:ext cx="3987657" cy="4192601"/>
          </a:xfrm>
          <a:prstGeom prst="rect">
            <a:avLst/>
          </a:prstGeom>
          <a:noFill/>
          <a:ln>
            <a:noFill/>
          </a:ln>
        </p:spPr>
      </p:pic>
      <p:grpSp>
        <p:nvGrpSpPr>
          <p:cNvPr id="89" name="Google Shape;89;p1"/>
          <p:cNvGrpSpPr/>
          <p:nvPr/>
        </p:nvGrpSpPr>
        <p:grpSpPr>
          <a:xfrm>
            <a:off x="333823" y="4560864"/>
            <a:ext cx="2360637" cy="2080116"/>
            <a:chOff x="5383213" y="3433763"/>
            <a:chExt cx="2962276" cy="2644775"/>
          </a:xfrm>
        </p:grpSpPr>
        <p:grpSp>
          <p:nvGrpSpPr>
            <p:cNvPr id="90" name="Google Shape;90;p1"/>
            <p:cNvGrpSpPr/>
            <p:nvPr/>
          </p:nvGrpSpPr>
          <p:grpSpPr>
            <a:xfrm>
              <a:off x="5694363" y="3752851"/>
              <a:ext cx="2630377" cy="2105041"/>
              <a:chOff x="3587" y="2364"/>
              <a:chExt cx="1657" cy="1326"/>
            </a:xfrm>
          </p:grpSpPr>
          <p:sp>
            <p:nvSpPr>
              <p:cNvPr id="91" name="Google Shape;91;p1"/>
              <p:cNvSpPr/>
              <p:nvPr/>
            </p:nvSpPr>
            <p:spPr>
              <a:xfrm>
                <a:off x="3804" y="2416"/>
                <a:ext cx="1200" cy="1200"/>
              </a:xfrm>
              <a:prstGeom prst="ellipse">
                <a:avLst/>
              </a:prstGeom>
              <a:solidFill>
                <a:srgbClr val="5BDE6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 name="Google Shape;92;p1"/>
              <p:cNvSpPr/>
              <p:nvPr/>
            </p:nvSpPr>
            <p:spPr>
              <a:xfrm>
                <a:off x="4771" y="2693"/>
                <a:ext cx="23" cy="3"/>
              </a:xfrm>
              <a:custGeom>
                <a:rect b="b" l="l" r="r" t="t"/>
                <a:pathLst>
                  <a:path extrusionOk="0" h="2" w="14">
                    <a:moveTo>
                      <a:pt x="11" y="0"/>
                    </a:moveTo>
                    <a:cubicBezTo>
                      <a:pt x="7" y="0"/>
                      <a:pt x="4" y="1"/>
                      <a:pt x="0" y="1"/>
                    </a:cubicBezTo>
                    <a:cubicBezTo>
                      <a:pt x="0" y="1"/>
                      <a:pt x="0" y="1"/>
                      <a:pt x="0" y="1"/>
                    </a:cubicBezTo>
                    <a:cubicBezTo>
                      <a:pt x="3" y="2"/>
                      <a:pt x="6" y="1"/>
                      <a:pt x="9" y="1"/>
                    </a:cubicBezTo>
                    <a:cubicBezTo>
                      <a:pt x="12" y="0"/>
                      <a:pt x="14" y="0"/>
                      <a:pt x="11" y="0"/>
                    </a:cubicBezTo>
                  </a:path>
                </a:pathLst>
              </a:custGeom>
              <a:solidFill>
                <a:srgbClr val="FDC1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 name="Google Shape;93;p1"/>
              <p:cNvSpPr/>
              <p:nvPr/>
            </p:nvSpPr>
            <p:spPr>
              <a:xfrm>
                <a:off x="3878" y="2529"/>
                <a:ext cx="1051" cy="701"/>
              </a:xfrm>
              <a:custGeom>
                <a:rect b="b" l="l" r="r" t="t"/>
                <a:pathLst>
                  <a:path extrusionOk="0" h="433" w="649">
                    <a:moveTo>
                      <a:pt x="614" y="117"/>
                    </a:moveTo>
                    <a:cubicBezTo>
                      <a:pt x="604" y="116"/>
                      <a:pt x="594" y="115"/>
                      <a:pt x="584" y="113"/>
                    </a:cubicBezTo>
                    <a:cubicBezTo>
                      <a:pt x="575" y="111"/>
                      <a:pt x="566" y="108"/>
                      <a:pt x="556" y="104"/>
                    </a:cubicBezTo>
                    <a:cubicBezTo>
                      <a:pt x="556" y="104"/>
                      <a:pt x="554" y="103"/>
                      <a:pt x="551" y="102"/>
                    </a:cubicBezTo>
                    <a:cubicBezTo>
                      <a:pt x="551" y="102"/>
                      <a:pt x="551" y="102"/>
                      <a:pt x="551" y="102"/>
                    </a:cubicBezTo>
                    <a:cubicBezTo>
                      <a:pt x="531" y="105"/>
                      <a:pt x="514" y="106"/>
                      <a:pt x="493" y="101"/>
                    </a:cubicBezTo>
                    <a:cubicBezTo>
                      <a:pt x="466" y="93"/>
                      <a:pt x="443" y="80"/>
                      <a:pt x="421" y="62"/>
                    </a:cubicBezTo>
                    <a:cubicBezTo>
                      <a:pt x="413" y="56"/>
                      <a:pt x="408" y="48"/>
                      <a:pt x="405" y="39"/>
                    </a:cubicBezTo>
                    <a:cubicBezTo>
                      <a:pt x="383" y="37"/>
                      <a:pt x="362" y="37"/>
                      <a:pt x="341" y="38"/>
                    </a:cubicBezTo>
                    <a:cubicBezTo>
                      <a:pt x="334" y="38"/>
                      <a:pt x="339" y="31"/>
                      <a:pt x="343" y="25"/>
                    </a:cubicBezTo>
                    <a:cubicBezTo>
                      <a:pt x="347" y="18"/>
                      <a:pt x="352" y="11"/>
                      <a:pt x="345" y="11"/>
                    </a:cubicBezTo>
                    <a:cubicBezTo>
                      <a:pt x="343" y="12"/>
                      <a:pt x="340" y="9"/>
                      <a:pt x="337" y="6"/>
                    </a:cubicBezTo>
                    <a:cubicBezTo>
                      <a:pt x="334" y="3"/>
                      <a:pt x="331" y="0"/>
                      <a:pt x="328" y="0"/>
                    </a:cubicBezTo>
                    <a:cubicBezTo>
                      <a:pt x="329" y="0"/>
                      <a:pt x="289" y="12"/>
                      <a:pt x="286" y="13"/>
                    </a:cubicBezTo>
                    <a:cubicBezTo>
                      <a:pt x="261" y="18"/>
                      <a:pt x="229" y="28"/>
                      <a:pt x="205" y="37"/>
                    </a:cubicBezTo>
                    <a:cubicBezTo>
                      <a:pt x="203" y="39"/>
                      <a:pt x="156" y="63"/>
                      <a:pt x="154" y="65"/>
                    </a:cubicBezTo>
                    <a:cubicBezTo>
                      <a:pt x="135" y="81"/>
                      <a:pt x="123" y="93"/>
                      <a:pt x="105" y="109"/>
                    </a:cubicBezTo>
                    <a:cubicBezTo>
                      <a:pt x="83" y="127"/>
                      <a:pt x="57" y="137"/>
                      <a:pt x="36" y="156"/>
                    </a:cubicBezTo>
                    <a:cubicBezTo>
                      <a:pt x="31" y="161"/>
                      <a:pt x="15" y="193"/>
                      <a:pt x="9" y="197"/>
                    </a:cubicBezTo>
                    <a:cubicBezTo>
                      <a:pt x="0" y="211"/>
                      <a:pt x="48" y="222"/>
                      <a:pt x="36" y="234"/>
                    </a:cubicBezTo>
                    <a:cubicBezTo>
                      <a:pt x="44" y="245"/>
                      <a:pt x="48" y="258"/>
                      <a:pt x="48" y="272"/>
                    </a:cubicBezTo>
                    <a:cubicBezTo>
                      <a:pt x="48" y="277"/>
                      <a:pt x="48" y="283"/>
                      <a:pt x="49" y="289"/>
                    </a:cubicBezTo>
                    <a:cubicBezTo>
                      <a:pt x="49" y="290"/>
                      <a:pt x="49" y="292"/>
                      <a:pt x="49" y="293"/>
                    </a:cubicBezTo>
                    <a:cubicBezTo>
                      <a:pt x="50" y="296"/>
                      <a:pt x="51" y="299"/>
                      <a:pt x="52" y="302"/>
                    </a:cubicBezTo>
                    <a:cubicBezTo>
                      <a:pt x="52" y="303"/>
                      <a:pt x="52" y="303"/>
                      <a:pt x="52" y="304"/>
                    </a:cubicBezTo>
                    <a:cubicBezTo>
                      <a:pt x="55" y="309"/>
                      <a:pt x="60" y="317"/>
                      <a:pt x="60" y="317"/>
                    </a:cubicBezTo>
                    <a:cubicBezTo>
                      <a:pt x="66" y="325"/>
                      <a:pt x="73" y="332"/>
                      <a:pt x="79" y="340"/>
                    </a:cubicBezTo>
                    <a:cubicBezTo>
                      <a:pt x="93" y="357"/>
                      <a:pt x="107" y="375"/>
                      <a:pt x="122" y="392"/>
                    </a:cubicBezTo>
                    <a:cubicBezTo>
                      <a:pt x="129" y="401"/>
                      <a:pt x="136" y="409"/>
                      <a:pt x="143" y="417"/>
                    </a:cubicBezTo>
                    <a:cubicBezTo>
                      <a:pt x="146" y="420"/>
                      <a:pt x="149" y="423"/>
                      <a:pt x="152" y="426"/>
                    </a:cubicBezTo>
                    <a:cubicBezTo>
                      <a:pt x="152" y="426"/>
                      <a:pt x="152" y="427"/>
                      <a:pt x="153" y="427"/>
                    </a:cubicBezTo>
                    <a:cubicBezTo>
                      <a:pt x="154" y="428"/>
                      <a:pt x="157" y="429"/>
                      <a:pt x="159" y="429"/>
                    </a:cubicBezTo>
                    <a:cubicBezTo>
                      <a:pt x="160" y="430"/>
                      <a:pt x="160" y="430"/>
                      <a:pt x="161" y="430"/>
                    </a:cubicBezTo>
                    <a:cubicBezTo>
                      <a:pt x="166" y="430"/>
                      <a:pt x="174" y="429"/>
                      <a:pt x="176" y="429"/>
                    </a:cubicBezTo>
                    <a:cubicBezTo>
                      <a:pt x="178" y="429"/>
                      <a:pt x="180" y="429"/>
                      <a:pt x="182" y="428"/>
                    </a:cubicBezTo>
                    <a:cubicBezTo>
                      <a:pt x="183" y="428"/>
                      <a:pt x="184" y="428"/>
                      <a:pt x="184" y="428"/>
                    </a:cubicBezTo>
                    <a:cubicBezTo>
                      <a:pt x="196" y="426"/>
                      <a:pt x="207" y="425"/>
                      <a:pt x="219" y="423"/>
                    </a:cubicBezTo>
                    <a:cubicBezTo>
                      <a:pt x="255" y="419"/>
                      <a:pt x="291" y="424"/>
                      <a:pt x="326" y="433"/>
                    </a:cubicBezTo>
                    <a:cubicBezTo>
                      <a:pt x="326" y="433"/>
                      <a:pt x="326" y="433"/>
                      <a:pt x="326" y="433"/>
                    </a:cubicBezTo>
                    <a:cubicBezTo>
                      <a:pt x="325" y="432"/>
                      <a:pt x="324" y="432"/>
                      <a:pt x="326" y="433"/>
                    </a:cubicBezTo>
                    <a:cubicBezTo>
                      <a:pt x="336" y="422"/>
                      <a:pt x="352" y="410"/>
                      <a:pt x="362" y="404"/>
                    </a:cubicBezTo>
                    <a:cubicBezTo>
                      <a:pt x="393" y="385"/>
                      <a:pt x="430" y="386"/>
                      <a:pt x="466" y="387"/>
                    </a:cubicBezTo>
                    <a:cubicBezTo>
                      <a:pt x="474" y="387"/>
                      <a:pt x="483" y="387"/>
                      <a:pt x="491" y="387"/>
                    </a:cubicBezTo>
                    <a:cubicBezTo>
                      <a:pt x="496" y="387"/>
                      <a:pt x="501" y="387"/>
                      <a:pt x="506" y="387"/>
                    </a:cubicBezTo>
                    <a:cubicBezTo>
                      <a:pt x="507" y="386"/>
                      <a:pt x="509" y="386"/>
                      <a:pt x="512" y="385"/>
                    </a:cubicBezTo>
                    <a:cubicBezTo>
                      <a:pt x="513" y="385"/>
                      <a:pt x="514" y="384"/>
                      <a:pt x="514" y="384"/>
                    </a:cubicBezTo>
                    <a:cubicBezTo>
                      <a:pt x="516" y="383"/>
                      <a:pt x="517" y="382"/>
                      <a:pt x="517" y="382"/>
                    </a:cubicBezTo>
                    <a:cubicBezTo>
                      <a:pt x="518" y="382"/>
                      <a:pt x="518" y="382"/>
                      <a:pt x="518" y="382"/>
                    </a:cubicBezTo>
                    <a:cubicBezTo>
                      <a:pt x="519" y="381"/>
                      <a:pt x="519" y="381"/>
                      <a:pt x="519" y="381"/>
                    </a:cubicBezTo>
                    <a:cubicBezTo>
                      <a:pt x="521" y="379"/>
                      <a:pt x="523" y="376"/>
                      <a:pt x="525" y="374"/>
                    </a:cubicBezTo>
                    <a:cubicBezTo>
                      <a:pt x="525" y="374"/>
                      <a:pt x="526" y="373"/>
                      <a:pt x="526" y="373"/>
                    </a:cubicBezTo>
                    <a:cubicBezTo>
                      <a:pt x="528" y="369"/>
                      <a:pt x="530" y="366"/>
                      <a:pt x="532" y="363"/>
                    </a:cubicBezTo>
                    <a:cubicBezTo>
                      <a:pt x="534" y="360"/>
                      <a:pt x="539" y="344"/>
                      <a:pt x="534" y="359"/>
                    </a:cubicBezTo>
                    <a:cubicBezTo>
                      <a:pt x="535" y="356"/>
                      <a:pt x="537" y="352"/>
                      <a:pt x="538" y="349"/>
                    </a:cubicBezTo>
                    <a:cubicBezTo>
                      <a:pt x="540" y="342"/>
                      <a:pt x="542" y="335"/>
                      <a:pt x="544" y="329"/>
                    </a:cubicBezTo>
                    <a:cubicBezTo>
                      <a:pt x="549" y="311"/>
                      <a:pt x="555" y="293"/>
                      <a:pt x="565" y="277"/>
                    </a:cubicBezTo>
                    <a:cubicBezTo>
                      <a:pt x="585" y="245"/>
                      <a:pt x="615" y="228"/>
                      <a:pt x="649" y="214"/>
                    </a:cubicBezTo>
                    <a:cubicBezTo>
                      <a:pt x="642" y="179"/>
                      <a:pt x="630" y="147"/>
                      <a:pt x="614" y="117"/>
                    </a:cubicBezTo>
                  </a:path>
                </a:pathLst>
              </a:custGeom>
              <a:solidFill>
                <a:srgbClr val="A0E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
              <p:cNvSpPr/>
              <p:nvPr/>
            </p:nvSpPr>
            <p:spPr>
              <a:xfrm>
                <a:off x="3797" y="2409"/>
                <a:ext cx="1149" cy="1149"/>
              </a:xfrm>
              <a:custGeom>
                <a:rect b="b" l="l" r="r" t="t"/>
                <a:pathLst>
                  <a:path extrusionOk="0" h="709" w="709">
                    <a:moveTo>
                      <a:pt x="354" y="0"/>
                    </a:moveTo>
                    <a:cubicBezTo>
                      <a:pt x="159" y="0"/>
                      <a:pt x="0" y="159"/>
                      <a:pt x="0" y="354"/>
                    </a:cubicBezTo>
                    <a:cubicBezTo>
                      <a:pt x="0" y="550"/>
                      <a:pt x="159" y="709"/>
                      <a:pt x="354" y="709"/>
                    </a:cubicBezTo>
                    <a:cubicBezTo>
                      <a:pt x="550" y="709"/>
                      <a:pt x="709" y="550"/>
                      <a:pt x="709" y="354"/>
                    </a:cubicBezTo>
                    <a:cubicBezTo>
                      <a:pt x="709" y="159"/>
                      <a:pt x="550" y="0"/>
                      <a:pt x="354" y="0"/>
                    </a:cubicBezTo>
                    <a:moveTo>
                      <a:pt x="169" y="302"/>
                    </a:moveTo>
                    <a:cubicBezTo>
                      <a:pt x="150" y="291"/>
                      <a:pt x="135" y="292"/>
                      <a:pt x="131" y="290"/>
                    </a:cubicBezTo>
                    <a:cubicBezTo>
                      <a:pt x="130" y="290"/>
                      <a:pt x="128" y="291"/>
                      <a:pt x="126" y="291"/>
                    </a:cubicBezTo>
                    <a:cubicBezTo>
                      <a:pt x="121" y="294"/>
                      <a:pt x="113" y="296"/>
                      <a:pt x="113" y="268"/>
                    </a:cubicBezTo>
                    <a:cubicBezTo>
                      <a:pt x="112" y="231"/>
                      <a:pt x="115" y="232"/>
                      <a:pt x="99" y="210"/>
                    </a:cubicBezTo>
                    <a:cubicBezTo>
                      <a:pt x="83" y="188"/>
                      <a:pt x="69" y="203"/>
                      <a:pt x="81" y="176"/>
                    </a:cubicBezTo>
                    <a:cubicBezTo>
                      <a:pt x="88" y="160"/>
                      <a:pt x="95" y="143"/>
                      <a:pt x="100" y="129"/>
                    </a:cubicBezTo>
                    <a:cubicBezTo>
                      <a:pt x="162" y="59"/>
                      <a:pt x="253" y="15"/>
                      <a:pt x="354" y="15"/>
                    </a:cubicBezTo>
                    <a:cubicBezTo>
                      <a:pt x="374" y="15"/>
                      <a:pt x="394" y="17"/>
                      <a:pt x="412" y="20"/>
                    </a:cubicBezTo>
                    <a:cubicBezTo>
                      <a:pt x="413" y="26"/>
                      <a:pt x="412" y="32"/>
                      <a:pt x="409" y="35"/>
                    </a:cubicBezTo>
                    <a:cubicBezTo>
                      <a:pt x="404" y="41"/>
                      <a:pt x="401" y="63"/>
                      <a:pt x="386" y="48"/>
                    </a:cubicBezTo>
                    <a:cubicBezTo>
                      <a:pt x="372" y="33"/>
                      <a:pt x="354" y="22"/>
                      <a:pt x="347" y="30"/>
                    </a:cubicBezTo>
                    <a:cubicBezTo>
                      <a:pt x="340" y="38"/>
                      <a:pt x="342" y="48"/>
                      <a:pt x="346" y="64"/>
                    </a:cubicBezTo>
                    <a:cubicBezTo>
                      <a:pt x="350" y="80"/>
                      <a:pt x="384" y="95"/>
                      <a:pt x="377" y="113"/>
                    </a:cubicBezTo>
                    <a:cubicBezTo>
                      <a:pt x="370" y="131"/>
                      <a:pt x="346" y="134"/>
                      <a:pt x="328" y="157"/>
                    </a:cubicBezTo>
                    <a:cubicBezTo>
                      <a:pt x="309" y="180"/>
                      <a:pt x="282" y="202"/>
                      <a:pt x="280" y="219"/>
                    </a:cubicBezTo>
                    <a:cubicBezTo>
                      <a:pt x="279" y="235"/>
                      <a:pt x="273" y="240"/>
                      <a:pt x="260" y="236"/>
                    </a:cubicBezTo>
                    <a:cubicBezTo>
                      <a:pt x="247" y="232"/>
                      <a:pt x="232" y="221"/>
                      <a:pt x="221" y="228"/>
                    </a:cubicBezTo>
                    <a:cubicBezTo>
                      <a:pt x="209" y="235"/>
                      <a:pt x="200" y="233"/>
                      <a:pt x="197" y="245"/>
                    </a:cubicBezTo>
                    <a:cubicBezTo>
                      <a:pt x="193" y="256"/>
                      <a:pt x="191" y="247"/>
                      <a:pt x="213" y="260"/>
                    </a:cubicBezTo>
                    <a:cubicBezTo>
                      <a:pt x="235" y="274"/>
                      <a:pt x="238" y="276"/>
                      <a:pt x="248" y="291"/>
                    </a:cubicBezTo>
                    <a:cubicBezTo>
                      <a:pt x="259" y="306"/>
                      <a:pt x="268" y="302"/>
                      <a:pt x="265" y="314"/>
                    </a:cubicBezTo>
                    <a:cubicBezTo>
                      <a:pt x="262" y="327"/>
                      <a:pt x="257" y="337"/>
                      <a:pt x="253" y="337"/>
                    </a:cubicBezTo>
                    <a:cubicBezTo>
                      <a:pt x="252" y="337"/>
                      <a:pt x="252" y="337"/>
                      <a:pt x="252" y="338"/>
                    </a:cubicBezTo>
                    <a:cubicBezTo>
                      <a:pt x="252" y="340"/>
                      <a:pt x="251" y="341"/>
                      <a:pt x="226" y="330"/>
                    </a:cubicBezTo>
                    <a:cubicBezTo>
                      <a:pt x="191" y="315"/>
                      <a:pt x="188" y="313"/>
                      <a:pt x="169" y="302"/>
                    </a:cubicBezTo>
                    <a:moveTo>
                      <a:pt x="361" y="284"/>
                    </a:moveTo>
                    <a:cubicBezTo>
                      <a:pt x="353" y="283"/>
                      <a:pt x="343" y="277"/>
                      <a:pt x="345" y="271"/>
                    </a:cubicBezTo>
                    <a:cubicBezTo>
                      <a:pt x="348" y="260"/>
                      <a:pt x="371" y="273"/>
                      <a:pt x="374" y="280"/>
                    </a:cubicBezTo>
                    <a:cubicBezTo>
                      <a:pt x="377" y="286"/>
                      <a:pt x="368" y="285"/>
                      <a:pt x="361" y="284"/>
                    </a:cubicBezTo>
                    <a:moveTo>
                      <a:pt x="307" y="275"/>
                    </a:moveTo>
                    <a:cubicBezTo>
                      <a:pt x="303" y="275"/>
                      <a:pt x="300" y="276"/>
                      <a:pt x="297" y="276"/>
                    </a:cubicBezTo>
                    <a:cubicBezTo>
                      <a:pt x="292" y="277"/>
                      <a:pt x="286" y="277"/>
                      <a:pt x="278" y="275"/>
                    </a:cubicBezTo>
                    <a:cubicBezTo>
                      <a:pt x="264" y="272"/>
                      <a:pt x="261" y="248"/>
                      <a:pt x="271" y="257"/>
                    </a:cubicBezTo>
                    <a:cubicBezTo>
                      <a:pt x="273" y="260"/>
                      <a:pt x="292" y="262"/>
                      <a:pt x="314" y="263"/>
                    </a:cubicBezTo>
                    <a:cubicBezTo>
                      <a:pt x="337" y="264"/>
                      <a:pt x="314" y="276"/>
                      <a:pt x="307" y="275"/>
                    </a:cubicBezTo>
                    <a:moveTo>
                      <a:pt x="545" y="424"/>
                    </a:moveTo>
                    <a:cubicBezTo>
                      <a:pt x="545" y="430"/>
                      <a:pt x="526" y="464"/>
                      <a:pt x="518" y="480"/>
                    </a:cubicBezTo>
                    <a:cubicBezTo>
                      <a:pt x="511" y="495"/>
                      <a:pt x="508" y="522"/>
                      <a:pt x="497" y="531"/>
                    </a:cubicBezTo>
                    <a:cubicBezTo>
                      <a:pt x="486" y="540"/>
                      <a:pt x="488" y="539"/>
                      <a:pt x="471" y="544"/>
                    </a:cubicBezTo>
                    <a:cubicBezTo>
                      <a:pt x="454" y="549"/>
                      <a:pt x="440" y="564"/>
                      <a:pt x="418" y="588"/>
                    </a:cubicBezTo>
                    <a:cubicBezTo>
                      <a:pt x="396" y="612"/>
                      <a:pt x="394" y="606"/>
                      <a:pt x="383" y="610"/>
                    </a:cubicBezTo>
                    <a:cubicBezTo>
                      <a:pt x="372" y="613"/>
                      <a:pt x="364" y="638"/>
                      <a:pt x="349" y="651"/>
                    </a:cubicBezTo>
                    <a:cubicBezTo>
                      <a:pt x="334" y="664"/>
                      <a:pt x="335" y="674"/>
                      <a:pt x="324" y="671"/>
                    </a:cubicBezTo>
                    <a:cubicBezTo>
                      <a:pt x="314" y="668"/>
                      <a:pt x="296" y="654"/>
                      <a:pt x="298" y="619"/>
                    </a:cubicBezTo>
                    <a:cubicBezTo>
                      <a:pt x="299" y="585"/>
                      <a:pt x="316" y="570"/>
                      <a:pt x="315" y="549"/>
                    </a:cubicBezTo>
                    <a:cubicBezTo>
                      <a:pt x="313" y="528"/>
                      <a:pt x="316" y="522"/>
                      <a:pt x="305" y="507"/>
                    </a:cubicBezTo>
                    <a:cubicBezTo>
                      <a:pt x="294" y="491"/>
                      <a:pt x="255" y="460"/>
                      <a:pt x="244" y="443"/>
                    </a:cubicBezTo>
                    <a:cubicBezTo>
                      <a:pt x="234" y="425"/>
                      <a:pt x="250" y="407"/>
                      <a:pt x="260" y="389"/>
                    </a:cubicBezTo>
                    <a:cubicBezTo>
                      <a:pt x="270" y="370"/>
                      <a:pt x="260" y="357"/>
                      <a:pt x="275" y="338"/>
                    </a:cubicBezTo>
                    <a:cubicBezTo>
                      <a:pt x="290" y="319"/>
                      <a:pt x="282" y="326"/>
                      <a:pt x="295" y="314"/>
                    </a:cubicBezTo>
                    <a:cubicBezTo>
                      <a:pt x="307" y="303"/>
                      <a:pt x="315" y="312"/>
                      <a:pt x="328" y="314"/>
                    </a:cubicBezTo>
                    <a:cubicBezTo>
                      <a:pt x="328" y="314"/>
                      <a:pt x="356" y="303"/>
                      <a:pt x="360" y="311"/>
                    </a:cubicBezTo>
                    <a:cubicBezTo>
                      <a:pt x="363" y="319"/>
                      <a:pt x="391" y="327"/>
                      <a:pt x="409" y="327"/>
                    </a:cubicBezTo>
                    <a:cubicBezTo>
                      <a:pt x="426" y="327"/>
                      <a:pt x="443" y="328"/>
                      <a:pt x="470" y="358"/>
                    </a:cubicBezTo>
                    <a:cubicBezTo>
                      <a:pt x="497" y="387"/>
                      <a:pt x="503" y="379"/>
                      <a:pt x="526" y="392"/>
                    </a:cubicBezTo>
                    <a:cubicBezTo>
                      <a:pt x="549" y="405"/>
                      <a:pt x="545" y="418"/>
                      <a:pt x="545" y="424"/>
                    </a:cubicBezTo>
                    <a:moveTo>
                      <a:pt x="673" y="397"/>
                    </a:moveTo>
                    <a:cubicBezTo>
                      <a:pt x="665" y="370"/>
                      <a:pt x="664" y="373"/>
                      <a:pt x="649" y="347"/>
                    </a:cubicBezTo>
                    <a:cubicBezTo>
                      <a:pt x="635" y="321"/>
                      <a:pt x="624" y="328"/>
                      <a:pt x="617" y="308"/>
                    </a:cubicBezTo>
                    <a:cubicBezTo>
                      <a:pt x="610" y="289"/>
                      <a:pt x="600" y="286"/>
                      <a:pt x="600" y="262"/>
                    </a:cubicBezTo>
                    <a:cubicBezTo>
                      <a:pt x="600" y="238"/>
                      <a:pt x="597" y="235"/>
                      <a:pt x="598" y="214"/>
                    </a:cubicBezTo>
                    <a:cubicBezTo>
                      <a:pt x="599" y="193"/>
                      <a:pt x="589" y="193"/>
                      <a:pt x="569" y="170"/>
                    </a:cubicBezTo>
                    <a:cubicBezTo>
                      <a:pt x="550" y="146"/>
                      <a:pt x="567" y="149"/>
                      <a:pt x="570" y="136"/>
                    </a:cubicBezTo>
                    <a:cubicBezTo>
                      <a:pt x="572" y="124"/>
                      <a:pt x="570" y="113"/>
                      <a:pt x="574" y="95"/>
                    </a:cubicBezTo>
                    <a:cubicBezTo>
                      <a:pt x="647" y="158"/>
                      <a:pt x="694" y="251"/>
                      <a:pt x="694" y="354"/>
                    </a:cubicBezTo>
                    <a:cubicBezTo>
                      <a:pt x="694" y="382"/>
                      <a:pt x="691" y="408"/>
                      <a:pt x="685" y="434"/>
                    </a:cubicBezTo>
                    <a:cubicBezTo>
                      <a:pt x="680" y="427"/>
                      <a:pt x="677" y="415"/>
                      <a:pt x="673" y="397"/>
                    </a:cubicBezTo>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1"/>
              <p:cNvSpPr/>
              <p:nvPr/>
            </p:nvSpPr>
            <p:spPr>
              <a:xfrm>
                <a:off x="4373" y="2433"/>
                <a:ext cx="280" cy="1022"/>
              </a:xfrm>
              <a:custGeom>
                <a:rect b="b" l="l" r="r" t="t"/>
                <a:pathLst>
                  <a:path extrusionOk="0" h="631" w="173">
                    <a:moveTo>
                      <a:pt x="140" y="446"/>
                    </a:moveTo>
                    <a:cubicBezTo>
                      <a:pt x="111" y="446"/>
                      <a:pt x="82" y="448"/>
                      <a:pt x="57" y="463"/>
                    </a:cubicBezTo>
                    <a:cubicBezTo>
                      <a:pt x="54" y="465"/>
                      <a:pt x="51" y="466"/>
                      <a:pt x="48" y="469"/>
                    </a:cubicBezTo>
                    <a:cubicBezTo>
                      <a:pt x="39" y="475"/>
                      <a:pt x="28" y="484"/>
                      <a:pt x="21" y="492"/>
                    </a:cubicBezTo>
                    <a:cubicBezTo>
                      <a:pt x="20" y="492"/>
                      <a:pt x="20" y="492"/>
                      <a:pt x="20" y="492"/>
                    </a:cubicBezTo>
                    <a:cubicBezTo>
                      <a:pt x="20" y="492"/>
                      <a:pt x="20" y="492"/>
                      <a:pt x="20" y="492"/>
                    </a:cubicBezTo>
                    <a:cubicBezTo>
                      <a:pt x="20" y="492"/>
                      <a:pt x="21" y="492"/>
                      <a:pt x="21" y="492"/>
                    </a:cubicBezTo>
                    <a:cubicBezTo>
                      <a:pt x="21" y="492"/>
                      <a:pt x="21" y="492"/>
                      <a:pt x="21" y="492"/>
                    </a:cubicBezTo>
                    <a:cubicBezTo>
                      <a:pt x="21" y="492"/>
                      <a:pt x="21" y="492"/>
                      <a:pt x="21" y="492"/>
                    </a:cubicBezTo>
                    <a:cubicBezTo>
                      <a:pt x="21" y="492"/>
                      <a:pt x="21" y="492"/>
                      <a:pt x="21" y="492"/>
                    </a:cubicBezTo>
                    <a:cubicBezTo>
                      <a:pt x="21" y="492"/>
                      <a:pt x="21" y="492"/>
                      <a:pt x="21" y="492"/>
                    </a:cubicBezTo>
                    <a:cubicBezTo>
                      <a:pt x="14" y="491"/>
                      <a:pt x="7" y="489"/>
                      <a:pt x="0" y="487"/>
                    </a:cubicBezTo>
                    <a:cubicBezTo>
                      <a:pt x="0" y="487"/>
                      <a:pt x="0" y="487"/>
                      <a:pt x="0" y="487"/>
                    </a:cubicBezTo>
                    <a:cubicBezTo>
                      <a:pt x="0" y="487"/>
                      <a:pt x="0" y="487"/>
                      <a:pt x="0" y="487"/>
                    </a:cubicBezTo>
                    <a:cubicBezTo>
                      <a:pt x="0" y="631"/>
                      <a:pt x="0" y="631"/>
                      <a:pt x="0" y="631"/>
                    </a:cubicBezTo>
                    <a:cubicBezTo>
                      <a:pt x="0" y="631"/>
                      <a:pt x="0" y="631"/>
                      <a:pt x="0" y="631"/>
                    </a:cubicBezTo>
                    <a:cubicBezTo>
                      <a:pt x="0" y="630"/>
                      <a:pt x="0" y="630"/>
                      <a:pt x="0" y="630"/>
                    </a:cubicBezTo>
                    <a:cubicBezTo>
                      <a:pt x="11" y="617"/>
                      <a:pt x="19" y="597"/>
                      <a:pt x="28" y="595"/>
                    </a:cubicBezTo>
                    <a:cubicBezTo>
                      <a:pt x="38" y="592"/>
                      <a:pt x="41" y="596"/>
                      <a:pt x="56" y="580"/>
                    </a:cubicBezTo>
                    <a:cubicBezTo>
                      <a:pt x="57" y="580"/>
                      <a:pt x="57" y="580"/>
                      <a:pt x="57" y="580"/>
                    </a:cubicBezTo>
                    <a:cubicBezTo>
                      <a:pt x="57" y="579"/>
                      <a:pt x="57" y="579"/>
                      <a:pt x="57" y="579"/>
                    </a:cubicBezTo>
                    <a:cubicBezTo>
                      <a:pt x="57" y="579"/>
                      <a:pt x="58" y="579"/>
                      <a:pt x="58" y="579"/>
                    </a:cubicBezTo>
                    <a:cubicBezTo>
                      <a:pt x="58" y="579"/>
                      <a:pt x="58" y="578"/>
                      <a:pt x="59" y="578"/>
                    </a:cubicBezTo>
                    <a:cubicBezTo>
                      <a:pt x="59" y="578"/>
                      <a:pt x="59" y="578"/>
                      <a:pt x="59" y="578"/>
                    </a:cubicBezTo>
                    <a:cubicBezTo>
                      <a:pt x="59" y="578"/>
                      <a:pt x="59" y="578"/>
                      <a:pt x="59" y="578"/>
                    </a:cubicBezTo>
                    <a:cubicBezTo>
                      <a:pt x="59" y="578"/>
                      <a:pt x="59" y="577"/>
                      <a:pt x="59" y="577"/>
                    </a:cubicBezTo>
                    <a:cubicBezTo>
                      <a:pt x="59" y="577"/>
                      <a:pt x="59" y="577"/>
                      <a:pt x="59" y="577"/>
                    </a:cubicBezTo>
                    <a:cubicBezTo>
                      <a:pt x="60" y="577"/>
                      <a:pt x="61" y="576"/>
                      <a:pt x="61" y="575"/>
                    </a:cubicBezTo>
                    <a:cubicBezTo>
                      <a:pt x="62" y="575"/>
                      <a:pt x="62" y="574"/>
                      <a:pt x="63" y="573"/>
                    </a:cubicBezTo>
                    <a:cubicBezTo>
                      <a:pt x="63" y="573"/>
                      <a:pt x="63" y="573"/>
                      <a:pt x="63" y="573"/>
                    </a:cubicBezTo>
                    <a:cubicBezTo>
                      <a:pt x="85" y="550"/>
                      <a:pt x="99" y="535"/>
                      <a:pt x="116" y="530"/>
                    </a:cubicBezTo>
                    <a:cubicBezTo>
                      <a:pt x="116" y="530"/>
                      <a:pt x="116" y="529"/>
                      <a:pt x="116" y="529"/>
                    </a:cubicBezTo>
                    <a:cubicBezTo>
                      <a:pt x="117" y="529"/>
                      <a:pt x="117" y="529"/>
                      <a:pt x="117" y="529"/>
                    </a:cubicBezTo>
                    <a:cubicBezTo>
                      <a:pt x="129" y="526"/>
                      <a:pt x="131" y="525"/>
                      <a:pt x="136" y="521"/>
                    </a:cubicBezTo>
                    <a:cubicBezTo>
                      <a:pt x="137" y="520"/>
                      <a:pt x="139" y="518"/>
                      <a:pt x="142" y="516"/>
                    </a:cubicBezTo>
                    <a:cubicBezTo>
                      <a:pt x="145" y="514"/>
                      <a:pt x="147" y="510"/>
                      <a:pt x="149" y="506"/>
                    </a:cubicBezTo>
                    <a:cubicBezTo>
                      <a:pt x="155" y="494"/>
                      <a:pt x="157" y="477"/>
                      <a:pt x="163" y="465"/>
                    </a:cubicBezTo>
                    <a:cubicBezTo>
                      <a:pt x="163" y="465"/>
                      <a:pt x="163" y="465"/>
                      <a:pt x="163" y="465"/>
                    </a:cubicBezTo>
                    <a:cubicBezTo>
                      <a:pt x="166" y="460"/>
                      <a:pt x="169" y="453"/>
                      <a:pt x="173" y="446"/>
                    </a:cubicBezTo>
                    <a:cubicBezTo>
                      <a:pt x="169" y="446"/>
                      <a:pt x="165" y="446"/>
                      <a:pt x="161" y="446"/>
                    </a:cubicBezTo>
                    <a:cubicBezTo>
                      <a:pt x="155" y="446"/>
                      <a:pt x="149" y="446"/>
                      <a:pt x="143" y="446"/>
                    </a:cubicBezTo>
                    <a:cubicBezTo>
                      <a:pt x="142" y="446"/>
                      <a:pt x="141" y="446"/>
                      <a:pt x="140" y="446"/>
                    </a:cubicBezTo>
                    <a:moveTo>
                      <a:pt x="0" y="62"/>
                    </a:moveTo>
                    <a:cubicBezTo>
                      <a:pt x="0" y="66"/>
                      <a:pt x="0" y="66"/>
                      <a:pt x="0" y="66"/>
                    </a:cubicBezTo>
                    <a:cubicBezTo>
                      <a:pt x="1" y="66"/>
                      <a:pt x="2" y="66"/>
                      <a:pt x="3" y="65"/>
                    </a:cubicBezTo>
                    <a:cubicBezTo>
                      <a:pt x="2" y="64"/>
                      <a:pt x="1" y="63"/>
                      <a:pt x="0" y="62"/>
                    </a:cubicBezTo>
                    <a:moveTo>
                      <a:pt x="0" y="0"/>
                    </a:moveTo>
                    <a:cubicBezTo>
                      <a:pt x="0" y="13"/>
                      <a:pt x="0" y="13"/>
                      <a:pt x="0" y="13"/>
                    </a:cubicBezTo>
                    <a:cubicBezTo>
                      <a:pt x="8" y="13"/>
                      <a:pt x="19" y="21"/>
                      <a:pt x="29" y="31"/>
                    </a:cubicBezTo>
                    <a:cubicBezTo>
                      <a:pt x="30" y="31"/>
                      <a:pt x="31" y="32"/>
                      <a:pt x="31" y="33"/>
                    </a:cubicBezTo>
                    <a:cubicBezTo>
                      <a:pt x="35" y="37"/>
                      <a:pt x="38" y="38"/>
                      <a:pt x="40" y="38"/>
                    </a:cubicBezTo>
                    <a:cubicBezTo>
                      <a:pt x="47" y="38"/>
                      <a:pt x="50" y="27"/>
                      <a:pt x="53" y="22"/>
                    </a:cubicBezTo>
                    <a:cubicBezTo>
                      <a:pt x="53" y="21"/>
                      <a:pt x="54" y="21"/>
                      <a:pt x="54" y="20"/>
                    </a:cubicBezTo>
                    <a:cubicBezTo>
                      <a:pt x="57" y="17"/>
                      <a:pt x="58" y="11"/>
                      <a:pt x="57" y="5"/>
                    </a:cubicBezTo>
                    <a:cubicBezTo>
                      <a:pt x="39" y="2"/>
                      <a:pt x="19" y="0"/>
                      <a:pt x="0" y="0"/>
                    </a:cubicBezTo>
                    <a:cubicBezTo>
                      <a:pt x="0" y="0"/>
                      <a:pt x="0" y="0"/>
                      <a:pt x="0" y="0"/>
                    </a:cubicBezTo>
                    <a:cubicBezTo>
                      <a:pt x="0" y="0"/>
                      <a:pt x="0" y="0"/>
                      <a:pt x="0" y="0"/>
                    </a:cubicBezTo>
                  </a:path>
                </a:pathLst>
              </a:custGeom>
              <a:solidFill>
                <a:srgbClr val="20C1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1"/>
              <p:cNvSpPr/>
              <p:nvPr/>
            </p:nvSpPr>
            <p:spPr>
              <a:xfrm>
                <a:off x="4373" y="2539"/>
                <a:ext cx="280" cy="691"/>
              </a:xfrm>
              <a:custGeom>
                <a:rect b="b" l="l" r="r" t="t"/>
                <a:pathLst>
                  <a:path extrusionOk="0" h="427" w="173">
                    <a:moveTo>
                      <a:pt x="21" y="427"/>
                    </a:moveTo>
                    <a:cubicBezTo>
                      <a:pt x="21" y="427"/>
                      <a:pt x="21" y="427"/>
                      <a:pt x="21" y="427"/>
                    </a:cubicBezTo>
                    <a:cubicBezTo>
                      <a:pt x="21" y="427"/>
                      <a:pt x="21" y="427"/>
                      <a:pt x="21" y="427"/>
                    </a:cubicBezTo>
                    <a:cubicBezTo>
                      <a:pt x="21" y="427"/>
                      <a:pt x="21" y="427"/>
                      <a:pt x="21" y="427"/>
                    </a:cubicBezTo>
                    <a:cubicBezTo>
                      <a:pt x="21" y="427"/>
                      <a:pt x="21" y="427"/>
                      <a:pt x="21" y="427"/>
                    </a:cubicBezTo>
                    <a:cubicBezTo>
                      <a:pt x="21" y="427"/>
                      <a:pt x="21" y="427"/>
                      <a:pt x="21" y="427"/>
                    </a:cubicBezTo>
                    <a:moveTo>
                      <a:pt x="48" y="404"/>
                    </a:moveTo>
                    <a:cubicBezTo>
                      <a:pt x="39" y="410"/>
                      <a:pt x="28" y="419"/>
                      <a:pt x="21" y="427"/>
                    </a:cubicBezTo>
                    <a:cubicBezTo>
                      <a:pt x="20" y="427"/>
                      <a:pt x="20" y="427"/>
                      <a:pt x="20" y="427"/>
                    </a:cubicBezTo>
                    <a:cubicBezTo>
                      <a:pt x="20" y="427"/>
                      <a:pt x="20" y="427"/>
                      <a:pt x="20" y="427"/>
                    </a:cubicBezTo>
                    <a:cubicBezTo>
                      <a:pt x="20" y="427"/>
                      <a:pt x="20" y="427"/>
                      <a:pt x="20" y="427"/>
                    </a:cubicBezTo>
                    <a:cubicBezTo>
                      <a:pt x="20" y="427"/>
                      <a:pt x="20" y="427"/>
                      <a:pt x="21" y="427"/>
                    </a:cubicBezTo>
                    <a:cubicBezTo>
                      <a:pt x="28" y="419"/>
                      <a:pt x="39" y="410"/>
                      <a:pt x="48" y="404"/>
                    </a:cubicBezTo>
                    <a:moveTo>
                      <a:pt x="143" y="381"/>
                    </a:moveTo>
                    <a:cubicBezTo>
                      <a:pt x="149" y="381"/>
                      <a:pt x="155" y="381"/>
                      <a:pt x="161" y="381"/>
                    </a:cubicBezTo>
                    <a:cubicBezTo>
                      <a:pt x="165" y="381"/>
                      <a:pt x="169" y="381"/>
                      <a:pt x="173" y="381"/>
                    </a:cubicBezTo>
                    <a:cubicBezTo>
                      <a:pt x="173" y="381"/>
                      <a:pt x="173" y="381"/>
                      <a:pt x="173" y="381"/>
                    </a:cubicBezTo>
                    <a:cubicBezTo>
                      <a:pt x="169" y="381"/>
                      <a:pt x="165" y="381"/>
                      <a:pt x="161" y="381"/>
                    </a:cubicBezTo>
                    <a:cubicBezTo>
                      <a:pt x="155" y="381"/>
                      <a:pt x="149" y="381"/>
                      <a:pt x="143" y="381"/>
                    </a:cubicBezTo>
                    <a:moveTo>
                      <a:pt x="3" y="0"/>
                    </a:moveTo>
                    <a:cubicBezTo>
                      <a:pt x="2" y="1"/>
                      <a:pt x="1" y="1"/>
                      <a:pt x="0" y="1"/>
                    </a:cubicBezTo>
                    <a:cubicBezTo>
                      <a:pt x="0" y="54"/>
                      <a:pt x="0" y="54"/>
                      <a:pt x="0" y="54"/>
                    </a:cubicBezTo>
                    <a:cubicBezTo>
                      <a:pt x="0" y="54"/>
                      <a:pt x="0" y="54"/>
                      <a:pt x="0" y="54"/>
                    </a:cubicBezTo>
                    <a:cubicBezTo>
                      <a:pt x="0" y="1"/>
                      <a:pt x="0" y="1"/>
                      <a:pt x="0" y="1"/>
                    </a:cubicBezTo>
                    <a:cubicBezTo>
                      <a:pt x="1" y="1"/>
                      <a:pt x="2" y="1"/>
                      <a:pt x="3" y="0"/>
                    </a:cubicBezTo>
                    <a:cubicBezTo>
                      <a:pt x="3" y="0"/>
                      <a:pt x="3" y="0"/>
                      <a:pt x="3"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1"/>
              <p:cNvSpPr/>
              <p:nvPr/>
            </p:nvSpPr>
            <p:spPr>
              <a:xfrm>
                <a:off x="4373" y="2416"/>
                <a:ext cx="264" cy="957"/>
              </a:xfrm>
              <a:custGeom>
                <a:rect b="b" l="l" r="r" t="t"/>
                <a:pathLst>
                  <a:path extrusionOk="0" h="591" w="163">
                    <a:moveTo>
                      <a:pt x="57" y="591"/>
                    </a:moveTo>
                    <a:cubicBezTo>
                      <a:pt x="57" y="591"/>
                      <a:pt x="57" y="591"/>
                      <a:pt x="56" y="591"/>
                    </a:cubicBezTo>
                    <a:cubicBezTo>
                      <a:pt x="57" y="591"/>
                      <a:pt x="57" y="591"/>
                      <a:pt x="57" y="591"/>
                    </a:cubicBezTo>
                    <a:moveTo>
                      <a:pt x="58" y="590"/>
                    </a:moveTo>
                    <a:cubicBezTo>
                      <a:pt x="58" y="590"/>
                      <a:pt x="57" y="590"/>
                      <a:pt x="57" y="590"/>
                    </a:cubicBezTo>
                    <a:cubicBezTo>
                      <a:pt x="57" y="590"/>
                      <a:pt x="58" y="590"/>
                      <a:pt x="58" y="590"/>
                    </a:cubicBezTo>
                    <a:moveTo>
                      <a:pt x="59" y="589"/>
                    </a:moveTo>
                    <a:cubicBezTo>
                      <a:pt x="59" y="589"/>
                      <a:pt x="59" y="589"/>
                      <a:pt x="59" y="589"/>
                    </a:cubicBezTo>
                    <a:cubicBezTo>
                      <a:pt x="59" y="589"/>
                      <a:pt x="59" y="589"/>
                      <a:pt x="59" y="589"/>
                    </a:cubicBezTo>
                    <a:moveTo>
                      <a:pt x="59" y="588"/>
                    </a:moveTo>
                    <a:cubicBezTo>
                      <a:pt x="59" y="588"/>
                      <a:pt x="59" y="589"/>
                      <a:pt x="59" y="589"/>
                    </a:cubicBezTo>
                    <a:cubicBezTo>
                      <a:pt x="59" y="589"/>
                      <a:pt x="59" y="588"/>
                      <a:pt x="59" y="588"/>
                    </a:cubicBezTo>
                    <a:moveTo>
                      <a:pt x="61" y="586"/>
                    </a:moveTo>
                    <a:cubicBezTo>
                      <a:pt x="61" y="587"/>
                      <a:pt x="60" y="588"/>
                      <a:pt x="59" y="588"/>
                    </a:cubicBezTo>
                    <a:cubicBezTo>
                      <a:pt x="60" y="588"/>
                      <a:pt x="61" y="587"/>
                      <a:pt x="61" y="586"/>
                    </a:cubicBezTo>
                    <a:moveTo>
                      <a:pt x="116" y="541"/>
                    </a:moveTo>
                    <a:cubicBezTo>
                      <a:pt x="99" y="546"/>
                      <a:pt x="85" y="561"/>
                      <a:pt x="63" y="584"/>
                    </a:cubicBezTo>
                    <a:cubicBezTo>
                      <a:pt x="85" y="561"/>
                      <a:pt x="99" y="546"/>
                      <a:pt x="116" y="541"/>
                    </a:cubicBezTo>
                    <a:moveTo>
                      <a:pt x="136" y="532"/>
                    </a:moveTo>
                    <a:cubicBezTo>
                      <a:pt x="131" y="536"/>
                      <a:pt x="129" y="537"/>
                      <a:pt x="117" y="540"/>
                    </a:cubicBezTo>
                    <a:cubicBezTo>
                      <a:pt x="129" y="537"/>
                      <a:pt x="131" y="536"/>
                      <a:pt x="136" y="532"/>
                    </a:cubicBezTo>
                    <a:moveTo>
                      <a:pt x="163" y="476"/>
                    </a:moveTo>
                    <a:cubicBezTo>
                      <a:pt x="157" y="488"/>
                      <a:pt x="155" y="505"/>
                      <a:pt x="149" y="517"/>
                    </a:cubicBezTo>
                    <a:cubicBezTo>
                      <a:pt x="155" y="505"/>
                      <a:pt x="157" y="488"/>
                      <a:pt x="163" y="476"/>
                    </a:cubicBezTo>
                    <a:moveTo>
                      <a:pt x="53" y="33"/>
                    </a:moveTo>
                    <a:cubicBezTo>
                      <a:pt x="50" y="38"/>
                      <a:pt x="47" y="49"/>
                      <a:pt x="40" y="49"/>
                    </a:cubicBezTo>
                    <a:cubicBezTo>
                      <a:pt x="40" y="49"/>
                      <a:pt x="40" y="49"/>
                      <a:pt x="40" y="49"/>
                    </a:cubicBezTo>
                    <a:cubicBezTo>
                      <a:pt x="47" y="49"/>
                      <a:pt x="50" y="38"/>
                      <a:pt x="53" y="33"/>
                    </a:cubicBezTo>
                    <a:moveTo>
                      <a:pt x="0" y="24"/>
                    </a:moveTo>
                    <a:cubicBezTo>
                      <a:pt x="0" y="73"/>
                      <a:pt x="0" y="73"/>
                      <a:pt x="0" y="73"/>
                    </a:cubicBezTo>
                    <a:cubicBezTo>
                      <a:pt x="1" y="74"/>
                      <a:pt x="2" y="75"/>
                      <a:pt x="3" y="76"/>
                    </a:cubicBezTo>
                    <a:cubicBezTo>
                      <a:pt x="3" y="76"/>
                      <a:pt x="3" y="76"/>
                      <a:pt x="3" y="76"/>
                    </a:cubicBezTo>
                    <a:cubicBezTo>
                      <a:pt x="3" y="76"/>
                      <a:pt x="3" y="76"/>
                      <a:pt x="3" y="76"/>
                    </a:cubicBezTo>
                    <a:cubicBezTo>
                      <a:pt x="2" y="75"/>
                      <a:pt x="1" y="74"/>
                      <a:pt x="0" y="73"/>
                    </a:cubicBezTo>
                    <a:cubicBezTo>
                      <a:pt x="0" y="24"/>
                      <a:pt x="0" y="24"/>
                      <a:pt x="0" y="24"/>
                    </a:cubicBezTo>
                    <a:cubicBezTo>
                      <a:pt x="8" y="24"/>
                      <a:pt x="19" y="32"/>
                      <a:pt x="29" y="42"/>
                    </a:cubicBezTo>
                    <a:cubicBezTo>
                      <a:pt x="19" y="32"/>
                      <a:pt x="8" y="24"/>
                      <a:pt x="0" y="24"/>
                    </a:cubicBezTo>
                    <a:moveTo>
                      <a:pt x="0" y="0"/>
                    </a:moveTo>
                    <a:cubicBezTo>
                      <a:pt x="0" y="11"/>
                      <a:pt x="0" y="11"/>
                      <a:pt x="0" y="11"/>
                    </a:cubicBezTo>
                    <a:cubicBezTo>
                      <a:pt x="0" y="11"/>
                      <a:pt x="0" y="11"/>
                      <a:pt x="0" y="11"/>
                    </a:cubicBezTo>
                    <a:cubicBezTo>
                      <a:pt x="0" y="0"/>
                      <a:pt x="0" y="0"/>
                      <a:pt x="0" y="0"/>
                    </a:cubicBezTo>
                    <a:cubicBezTo>
                      <a:pt x="0" y="0"/>
                      <a:pt x="0" y="0"/>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1"/>
              <p:cNvSpPr/>
              <p:nvPr/>
            </p:nvSpPr>
            <p:spPr>
              <a:xfrm>
                <a:off x="4705" y="2563"/>
                <a:ext cx="147" cy="152"/>
              </a:xfrm>
              <a:custGeom>
                <a:rect b="b" l="l" r="r" t="t"/>
                <a:pathLst>
                  <a:path extrusionOk="0" h="94" w="91">
                    <a:moveTo>
                      <a:pt x="14" y="0"/>
                    </a:moveTo>
                    <a:cubicBezTo>
                      <a:pt x="14" y="1"/>
                      <a:pt x="14" y="2"/>
                      <a:pt x="13" y="3"/>
                    </a:cubicBezTo>
                    <a:cubicBezTo>
                      <a:pt x="11" y="19"/>
                      <a:pt x="12" y="30"/>
                      <a:pt x="10" y="41"/>
                    </a:cubicBezTo>
                    <a:cubicBezTo>
                      <a:pt x="9" y="48"/>
                      <a:pt x="3" y="50"/>
                      <a:pt x="1" y="54"/>
                    </a:cubicBezTo>
                    <a:cubicBezTo>
                      <a:pt x="0" y="56"/>
                      <a:pt x="0" y="59"/>
                      <a:pt x="1" y="62"/>
                    </a:cubicBezTo>
                    <a:cubicBezTo>
                      <a:pt x="2" y="65"/>
                      <a:pt x="5" y="69"/>
                      <a:pt x="9" y="75"/>
                    </a:cubicBezTo>
                    <a:cubicBezTo>
                      <a:pt x="12" y="78"/>
                      <a:pt x="15" y="81"/>
                      <a:pt x="17" y="83"/>
                    </a:cubicBezTo>
                    <a:cubicBezTo>
                      <a:pt x="25" y="83"/>
                      <a:pt x="32" y="82"/>
                      <a:pt x="41" y="81"/>
                    </a:cubicBezTo>
                    <a:cubicBezTo>
                      <a:pt x="41" y="81"/>
                      <a:pt x="41" y="81"/>
                      <a:pt x="41" y="81"/>
                    </a:cubicBezTo>
                    <a:cubicBezTo>
                      <a:pt x="41" y="81"/>
                      <a:pt x="41" y="81"/>
                      <a:pt x="41" y="81"/>
                    </a:cubicBezTo>
                    <a:cubicBezTo>
                      <a:pt x="41" y="81"/>
                      <a:pt x="41" y="81"/>
                      <a:pt x="41" y="81"/>
                    </a:cubicBezTo>
                    <a:cubicBezTo>
                      <a:pt x="41" y="81"/>
                      <a:pt x="41" y="81"/>
                      <a:pt x="41" y="81"/>
                    </a:cubicBezTo>
                    <a:cubicBezTo>
                      <a:pt x="45" y="81"/>
                      <a:pt x="48" y="80"/>
                      <a:pt x="52" y="80"/>
                    </a:cubicBezTo>
                    <a:cubicBezTo>
                      <a:pt x="53" y="80"/>
                      <a:pt x="53" y="80"/>
                      <a:pt x="54" y="80"/>
                    </a:cubicBezTo>
                    <a:cubicBezTo>
                      <a:pt x="54" y="80"/>
                      <a:pt x="54" y="80"/>
                      <a:pt x="54" y="80"/>
                    </a:cubicBezTo>
                    <a:cubicBezTo>
                      <a:pt x="54" y="80"/>
                      <a:pt x="52" y="80"/>
                      <a:pt x="50" y="81"/>
                    </a:cubicBezTo>
                    <a:cubicBezTo>
                      <a:pt x="47" y="81"/>
                      <a:pt x="44" y="81"/>
                      <a:pt x="42" y="81"/>
                    </a:cubicBezTo>
                    <a:cubicBezTo>
                      <a:pt x="42" y="81"/>
                      <a:pt x="41" y="81"/>
                      <a:pt x="41" y="81"/>
                    </a:cubicBezTo>
                    <a:cubicBezTo>
                      <a:pt x="42" y="82"/>
                      <a:pt x="42" y="82"/>
                      <a:pt x="42" y="82"/>
                    </a:cubicBezTo>
                    <a:cubicBezTo>
                      <a:pt x="43" y="82"/>
                      <a:pt x="45" y="83"/>
                      <a:pt x="46" y="83"/>
                    </a:cubicBezTo>
                    <a:cubicBezTo>
                      <a:pt x="46" y="83"/>
                      <a:pt x="46" y="83"/>
                      <a:pt x="46" y="83"/>
                    </a:cubicBezTo>
                    <a:cubicBezTo>
                      <a:pt x="46" y="83"/>
                      <a:pt x="46" y="83"/>
                      <a:pt x="46" y="83"/>
                    </a:cubicBezTo>
                    <a:cubicBezTo>
                      <a:pt x="46" y="83"/>
                      <a:pt x="47" y="83"/>
                      <a:pt x="47" y="83"/>
                    </a:cubicBezTo>
                    <a:cubicBezTo>
                      <a:pt x="56" y="87"/>
                      <a:pt x="65" y="90"/>
                      <a:pt x="74" y="92"/>
                    </a:cubicBezTo>
                    <a:cubicBezTo>
                      <a:pt x="74" y="92"/>
                      <a:pt x="74" y="92"/>
                      <a:pt x="74" y="92"/>
                    </a:cubicBezTo>
                    <a:cubicBezTo>
                      <a:pt x="74" y="92"/>
                      <a:pt x="74" y="92"/>
                      <a:pt x="74" y="92"/>
                    </a:cubicBezTo>
                    <a:cubicBezTo>
                      <a:pt x="80" y="93"/>
                      <a:pt x="86" y="94"/>
                      <a:pt x="91" y="94"/>
                    </a:cubicBezTo>
                    <a:cubicBezTo>
                      <a:pt x="81" y="77"/>
                      <a:pt x="70" y="60"/>
                      <a:pt x="57" y="44"/>
                    </a:cubicBezTo>
                    <a:cubicBezTo>
                      <a:pt x="44" y="28"/>
                      <a:pt x="30" y="14"/>
                      <a:pt x="14" y="0"/>
                    </a:cubicBezTo>
                  </a:path>
                </a:pathLst>
              </a:custGeom>
              <a:solidFill>
                <a:srgbClr val="20C1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1"/>
              <p:cNvSpPr/>
              <p:nvPr/>
            </p:nvSpPr>
            <p:spPr>
              <a:xfrm>
                <a:off x="4771" y="2694"/>
                <a:ext cx="81" cy="21"/>
              </a:xfrm>
              <a:custGeom>
                <a:rect b="b" l="l" r="r" t="t"/>
                <a:pathLst>
                  <a:path extrusionOk="0" h="13" w="50">
                    <a:moveTo>
                      <a:pt x="33" y="11"/>
                    </a:moveTo>
                    <a:cubicBezTo>
                      <a:pt x="39" y="12"/>
                      <a:pt x="45" y="13"/>
                      <a:pt x="50" y="13"/>
                    </a:cubicBezTo>
                    <a:cubicBezTo>
                      <a:pt x="50" y="13"/>
                      <a:pt x="50" y="13"/>
                      <a:pt x="50" y="13"/>
                    </a:cubicBezTo>
                    <a:cubicBezTo>
                      <a:pt x="45" y="13"/>
                      <a:pt x="39" y="12"/>
                      <a:pt x="33" y="11"/>
                    </a:cubicBezTo>
                    <a:moveTo>
                      <a:pt x="6" y="2"/>
                    </a:moveTo>
                    <a:cubicBezTo>
                      <a:pt x="15" y="6"/>
                      <a:pt x="24" y="9"/>
                      <a:pt x="33" y="11"/>
                    </a:cubicBezTo>
                    <a:cubicBezTo>
                      <a:pt x="24" y="9"/>
                      <a:pt x="15" y="6"/>
                      <a:pt x="6" y="2"/>
                    </a:cubicBezTo>
                    <a:moveTo>
                      <a:pt x="5" y="2"/>
                    </a:moveTo>
                    <a:cubicBezTo>
                      <a:pt x="5" y="2"/>
                      <a:pt x="5" y="2"/>
                      <a:pt x="5" y="2"/>
                    </a:cubicBezTo>
                    <a:cubicBezTo>
                      <a:pt x="5" y="2"/>
                      <a:pt x="5" y="2"/>
                      <a:pt x="5" y="2"/>
                    </a:cubicBezTo>
                    <a:moveTo>
                      <a:pt x="0" y="0"/>
                    </a:moveTo>
                    <a:cubicBezTo>
                      <a:pt x="0" y="0"/>
                      <a:pt x="0" y="0"/>
                      <a:pt x="0" y="0"/>
                    </a:cubicBezTo>
                    <a:cubicBezTo>
                      <a:pt x="1" y="1"/>
                      <a:pt x="1" y="1"/>
                      <a:pt x="1" y="1"/>
                    </a:cubicBezTo>
                    <a:cubicBezTo>
                      <a:pt x="1" y="1"/>
                      <a:pt x="1" y="1"/>
                      <a:pt x="0" y="0"/>
                    </a:cubicBezTo>
                    <a:cubicBezTo>
                      <a:pt x="0" y="0"/>
                      <a:pt x="0" y="0"/>
                      <a:pt x="0" y="0"/>
                    </a:cubicBezTo>
                    <a:cubicBezTo>
                      <a:pt x="0" y="0"/>
                      <a:pt x="0" y="0"/>
                      <a:pt x="0"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1"/>
              <p:cNvSpPr/>
              <p:nvPr/>
            </p:nvSpPr>
            <p:spPr>
              <a:xfrm>
                <a:off x="4705" y="2563"/>
                <a:ext cx="92" cy="100"/>
              </a:xfrm>
              <a:custGeom>
                <a:rect b="b" l="l" r="r" t="t"/>
                <a:pathLst>
                  <a:path extrusionOk="0" h="62" w="57">
                    <a:moveTo>
                      <a:pt x="1" y="54"/>
                    </a:moveTo>
                    <a:cubicBezTo>
                      <a:pt x="0" y="56"/>
                      <a:pt x="0" y="59"/>
                      <a:pt x="1" y="62"/>
                    </a:cubicBezTo>
                    <a:cubicBezTo>
                      <a:pt x="0" y="59"/>
                      <a:pt x="0" y="56"/>
                      <a:pt x="1" y="54"/>
                    </a:cubicBezTo>
                    <a:moveTo>
                      <a:pt x="14" y="0"/>
                    </a:moveTo>
                    <a:cubicBezTo>
                      <a:pt x="14" y="1"/>
                      <a:pt x="14" y="2"/>
                      <a:pt x="13" y="3"/>
                    </a:cubicBezTo>
                    <a:cubicBezTo>
                      <a:pt x="14" y="2"/>
                      <a:pt x="14" y="1"/>
                      <a:pt x="14" y="0"/>
                    </a:cubicBezTo>
                    <a:cubicBezTo>
                      <a:pt x="30" y="14"/>
                      <a:pt x="44" y="28"/>
                      <a:pt x="57" y="44"/>
                    </a:cubicBezTo>
                    <a:cubicBezTo>
                      <a:pt x="44" y="28"/>
                      <a:pt x="30" y="14"/>
                      <a:pt x="14"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 name="Google Shape;101;p1"/>
              <p:cNvSpPr/>
              <p:nvPr/>
            </p:nvSpPr>
            <p:spPr>
              <a:xfrm>
                <a:off x="4825" y="2882"/>
                <a:ext cx="97" cy="230"/>
              </a:xfrm>
              <a:custGeom>
                <a:rect b="b" l="l" r="r" t="t"/>
                <a:pathLst>
                  <a:path extrusionOk="0" h="142" w="60">
                    <a:moveTo>
                      <a:pt x="54" y="0"/>
                    </a:moveTo>
                    <a:cubicBezTo>
                      <a:pt x="50" y="2"/>
                      <a:pt x="46" y="4"/>
                      <a:pt x="42" y="7"/>
                    </a:cubicBezTo>
                    <a:cubicBezTo>
                      <a:pt x="42" y="7"/>
                      <a:pt x="42" y="7"/>
                      <a:pt x="42" y="7"/>
                    </a:cubicBezTo>
                    <a:cubicBezTo>
                      <a:pt x="42" y="7"/>
                      <a:pt x="42" y="7"/>
                      <a:pt x="42" y="7"/>
                    </a:cubicBezTo>
                    <a:cubicBezTo>
                      <a:pt x="42" y="7"/>
                      <a:pt x="41" y="7"/>
                      <a:pt x="41" y="7"/>
                    </a:cubicBezTo>
                    <a:cubicBezTo>
                      <a:pt x="41" y="7"/>
                      <a:pt x="41" y="7"/>
                      <a:pt x="41" y="7"/>
                    </a:cubicBezTo>
                    <a:cubicBezTo>
                      <a:pt x="41" y="7"/>
                      <a:pt x="40" y="7"/>
                      <a:pt x="40" y="8"/>
                    </a:cubicBezTo>
                    <a:cubicBezTo>
                      <a:pt x="40" y="8"/>
                      <a:pt x="40" y="8"/>
                      <a:pt x="40" y="8"/>
                    </a:cubicBezTo>
                    <a:cubicBezTo>
                      <a:pt x="40" y="8"/>
                      <a:pt x="40" y="8"/>
                      <a:pt x="40" y="8"/>
                    </a:cubicBezTo>
                    <a:cubicBezTo>
                      <a:pt x="40" y="8"/>
                      <a:pt x="40" y="8"/>
                      <a:pt x="40" y="8"/>
                    </a:cubicBezTo>
                    <a:cubicBezTo>
                      <a:pt x="39" y="8"/>
                      <a:pt x="38" y="9"/>
                      <a:pt x="36" y="9"/>
                    </a:cubicBezTo>
                    <a:cubicBezTo>
                      <a:pt x="36" y="9"/>
                      <a:pt x="36" y="9"/>
                      <a:pt x="36" y="9"/>
                    </a:cubicBezTo>
                    <a:cubicBezTo>
                      <a:pt x="35" y="10"/>
                      <a:pt x="34" y="11"/>
                      <a:pt x="32" y="12"/>
                    </a:cubicBezTo>
                    <a:cubicBezTo>
                      <a:pt x="32" y="12"/>
                      <a:pt x="32" y="12"/>
                      <a:pt x="32" y="12"/>
                    </a:cubicBezTo>
                    <a:cubicBezTo>
                      <a:pt x="32" y="12"/>
                      <a:pt x="32" y="12"/>
                      <a:pt x="32" y="12"/>
                    </a:cubicBezTo>
                    <a:cubicBezTo>
                      <a:pt x="31" y="12"/>
                      <a:pt x="31" y="12"/>
                      <a:pt x="31" y="12"/>
                    </a:cubicBezTo>
                    <a:cubicBezTo>
                      <a:pt x="31" y="13"/>
                      <a:pt x="31" y="13"/>
                      <a:pt x="31" y="13"/>
                    </a:cubicBezTo>
                    <a:cubicBezTo>
                      <a:pt x="19" y="19"/>
                      <a:pt x="9" y="27"/>
                      <a:pt x="0" y="36"/>
                    </a:cubicBezTo>
                    <a:cubicBezTo>
                      <a:pt x="4" y="40"/>
                      <a:pt x="10" y="45"/>
                      <a:pt x="15" y="55"/>
                    </a:cubicBezTo>
                    <a:cubicBezTo>
                      <a:pt x="30" y="81"/>
                      <a:pt x="31" y="78"/>
                      <a:pt x="39" y="105"/>
                    </a:cubicBezTo>
                    <a:cubicBezTo>
                      <a:pt x="41" y="114"/>
                      <a:pt x="43" y="122"/>
                      <a:pt x="45" y="128"/>
                    </a:cubicBezTo>
                    <a:cubicBezTo>
                      <a:pt x="47" y="134"/>
                      <a:pt x="49" y="138"/>
                      <a:pt x="51" y="142"/>
                    </a:cubicBezTo>
                    <a:cubicBezTo>
                      <a:pt x="52" y="135"/>
                      <a:pt x="54" y="129"/>
                      <a:pt x="55" y="122"/>
                    </a:cubicBezTo>
                    <a:cubicBezTo>
                      <a:pt x="58" y="103"/>
                      <a:pt x="60" y="83"/>
                      <a:pt x="60" y="62"/>
                    </a:cubicBezTo>
                    <a:cubicBezTo>
                      <a:pt x="60" y="60"/>
                      <a:pt x="60" y="57"/>
                      <a:pt x="60" y="55"/>
                    </a:cubicBezTo>
                    <a:cubicBezTo>
                      <a:pt x="60" y="36"/>
                      <a:pt x="58" y="18"/>
                      <a:pt x="54" y="0"/>
                    </a:cubicBezTo>
                  </a:path>
                </a:pathLst>
              </a:custGeom>
              <a:solidFill>
                <a:srgbClr val="20C1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1"/>
              <p:cNvSpPr/>
              <p:nvPr/>
            </p:nvSpPr>
            <p:spPr>
              <a:xfrm>
                <a:off x="4825" y="2940"/>
                <a:ext cx="89" cy="172"/>
              </a:xfrm>
              <a:custGeom>
                <a:rect b="b" l="l" r="r" t="t"/>
                <a:pathLst>
                  <a:path extrusionOk="0" h="106" w="55">
                    <a:moveTo>
                      <a:pt x="55" y="86"/>
                    </a:moveTo>
                    <a:cubicBezTo>
                      <a:pt x="54" y="93"/>
                      <a:pt x="52" y="99"/>
                      <a:pt x="51" y="106"/>
                    </a:cubicBezTo>
                    <a:cubicBezTo>
                      <a:pt x="51" y="106"/>
                      <a:pt x="51" y="106"/>
                      <a:pt x="51" y="106"/>
                    </a:cubicBezTo>
                    <a:cubicBezTo>
                      <a:pt x="52" y="99"/>
                      <a:pt x="54" y="93"/>
                      <a:pt x="55" y="86"/>
                    </a:cubicBezTo>
                    <a:moveTo>
                      <a:pt x="0" y="0"/>
                    </a:moveTo>
                    <a:cubicBezTo>
                      <a:pt x="0" y="0"/>
                      <a:pt x="0" y="0"/>
                      <a:pt x="0" y="0"/>
                    </a:cubicBezTo>
                    <a:cubicBezTo>
                      <a:pt x="4" y="4"/>
                      <a:pt x="10" y="9"/>
                      <a:pt x="15" y="19"/>
                    </a:cubicBezTo>
                    <a:cubicBezTo>
                      <a:pt x="30" y="45"/>
                      <a:pt x="31" y="42"/>
                      <a:pt x="39" y="69"/>
                    </a:cubicBezTo>
                    <a:cubicBezTo>
                      <a:pt x="41" y="78"/>
                      <a:pt x="43" y="86"/>
                      <a:pt x="45" y="92"/>
                    </a:cubicBezTo>
                    <a:cubicBezTo>
                      <a:pt x="43" y="86"/>
                      <a:pt x="41" y="78"/>
                      <a:pt x="39" y="69"/>
                    </a:cubicBezTo>
                    <a:cubicBezTo>
                      <a:pt x="31" y="42"/>
                      <a:pt x="30" y="45"/>
                      <a:pt x="15" y="19"/>
                    </a:cubicBezTo>
                    <a:cubicBezTo>
                      <a:pt x="10" y="9"/>
                      <a:pt x="4" y="4"/>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1"/>
              <p:cNvSpPr/>
              <p:nvPr/>
            </p:nvSpPr>
            <p:spPr>
              <a:xfrm>
                <a:off x="4771" y="2693"/>
                <a:ext cx="21" cy="1"/>
              </a:xfrm>
              <a:custGeom>
                <a:rect b="b" l="l" r="r" t="t"/>
                <a:pathLst>
                  <a:path extrusionOk="0" h="1" w="13">
                    <a:moveTo>
                      <a:pt x="13" y="0"/>
                    </a:moveTo>
                    <a:cubicBezTo>
                      <a:pt x="12" y="0"/>
                      <a:pt x="12" y="0"/>
                      <a:pt x="11" y="0"/>
                    </a:cubicBezTo>
                    <a:cubicBezTo>
                      <a:pt x="7" y="0"/>
                      <a:pt x="4" y="1"/>
                      <a:pt x="0" y="1"/>
                    </a:cubicBezTo>
                    <a:cubicBezTo>
                      <a:pt x="0" y="1"/>
                      <a:pt x="0" y="1"/>
                      <a:pt x="0" y="1"/>
                    </a:cubicBezTo>
                    <a:cubicBezTo>
                      <a:pt x="0" y="1"/>
                      <a:pt x="1" y="1"/>
                      <a:pt x="1" y="1"/>
                    </a:cubicBezTo>
                    <a:cubicBezTo>
                      <a:pt x="3" y="1"/>
                      <a:pt x="6" y="1"/>
                      <a:pt x="9" y="1"/>
                    </a:cubicBezTo>
                    <a:cubicBezTo>
                      <a:pt x="11" y="0"/>
                      <a:pt x="13" y="0"/>
                      <a:pt x="13" y="0"/>
                    </a:cubicBezTo>
                    <a:cubicBezTo>
                      <a:pt x="13" y="0"/>
                      <a:pt x="13" y="0"/>
                      <a:pt x="13" y="0"/>
                    </a:cubicBezTo>
                  </a:path>
                </a:pathLst>
              </a:custGeom>
              <a:solidFill>
                <a:srgbClr val="FB921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1"/>
              <p:cNvSpPr/>
              <p:nvPr/>
            </p:nvSpPr>
            <p:spPr>
              <a:xfrm>
                <a:off x="4373" y="3156"/>
                <a:ext cx="231" cy="74"/>
              </a:xfrm>
              <a:custGeom>
                <a:rect b="b" l="l" r="r" t="t"/>
                <a:pathLst>
                  <a:path extrusionOk="0" h="46" w="143">
                    <a:moveTo>
                      <a:pt x="20" y="46"/>
                    </a:moveTo>
                    <a:cubicBezTo>
                      <a:pt x="20" y="46"/>
                      <a:pt x="21" y="46"/>
                      <a:pt x="21" y="46"/>
                    </a:cubicBezTo>
                    <a:cubicBezTo>
                      <a:pt x="21" y="46"/>
                      <a:pt x="21" y="46"/>
                      <a:pt x="21" y="46"/>
                    </a:cubicBezTo>
                    <a:cubicBezTo>
                      <a:pt x="21" y="46"/>
                      <a:pt x="20" y="46"/>
                      <a:pt x="20" y="46"/>
                    </a:cubicBezTo>
                    <a:moveTo>
                      <a:pt x="0" y="41"/>
                    </a:moveTo>
                    <a:cubicBezTo>
                      <a:pt x="0" y="41"/>
                      <a:pt x="0" y="41"/>
                      <a:pt x="0" y="41"/>
                    </a:cubicBezTo>
                    <a:cubicBezTo>
                      <a:pt x="7" y="43"/>
                      <a:pt x="14" y="45"/>
                      <a:pt x="21" y="46"/>
                    </a:cubicBezTo>
                    <a:cubicBezTo>
                      <a:pt x="14" y="45"/>
                      <a:pt x="7" y="43"/>
                      <a:pt x="0" y="41"/>
                    </a:cubicBezTo>
                    <a:moveTo>
                      <a:pt x="140" y="0"/>
                    </a:moveTo>
                    <a:cubicBezTo>
                      <a:pt x="111" y="0"/>
                      <a:pt x="82" y="2"/>
                      <a:pt x="57" y="17"/>
                    </a:cubicBezTo>
                    <a:cubicBezTo>
                      <a:pt x="54" y="19"/>
                      <a:pt x="51" y="20"/>
                      <a:pt x="48" y="23"/>
                    </a:cubicBezTo>
                    <a:cubicBezTo>
                      <a:pt x="51" y="20"/>
                      <a:pt x="54" y="19"/>
                      <a:pt x="57" y="17"/>
                    </a:cubicBezTo>
                    <a:cubicBezTo>
                      <a:pt x="82" y="2"/>
                      <a:pt x="111" y="0"/>
                      <a:pt x="140" y="0"/>
                    </a:cubicBezTo>
                    <a:cubicBezTo>
                      <a:pt x="141" y="0"/>
                      <a:pt x="142" y="0"/>
                      <a:pt x="143" y="0"/>
                    </a:cubicBezTo>
                    <a:cubicBezTo>
                      <a:pt x="142" y="0"/>
                      <a:pt x="141" y="0"/>
                      <a:pt x="140"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 name="Google Shape;105;p1"/>
              <p:cNvSpPr/>
              <p:nvPr/>
            </p:nvSpPr>
            <p:spPr>
              <a:xfrm>
                <a:off x="4373" y="2539"/>
                <a:ext cx="314" cy="691"/>
              </a:xfrm>
              <a:custGeom>
                <a:rect b="b" l="l" r="r" t="t"/>
                <a:pathLst>
                  <a:path extrusionOk="0" h="427" w="194">
                    <a:moveTo>
                      <a:pt x="0" y="228"/>
                    </a:moveTo>
                    <a:cubicBezTo>
                      <a:pt x="0" y="422"/>
                      <a:pt x="0" y="422"/>
                      <a:pt x="0" y="422"/>
                    </a:cubicBezTo>
                    <a:cubicBezTo>
                      <a:pt x="7" y="424"/>
                      <a:pt x="14" y="426"/>
                      <a:pt x="21" y="427"/>
                    </a:cubicBezTo>
                    <a:cubicBezTo>
                      <a:pt x="21" y="427"/>
                      <a:pt x="21" y="427"/>
                      <a:pt x="21" y="427"/>
                    </a:cubicBezTo>
                    <a:cubicBezTo>
                      <a:pt x="21" y="427"/>
                      <a:pt x="21" y="427"/>
                      <a:pt x="21" y="427"/>
                    </a:cubicBezTo>
                    <a:cubicBezTo>
                      <a:pt x="21" y="427"/>
                      <a:pt x="20" y="427"/>
                      <a:pt x="20" y="427"/>
                    </a:cubicBezTo>
                    <a:cubicBezTo>
                      <a:pt x="20" y="427"/>
                      <a:pt x="20" y="427"/>
                      <a:pt x="20" y="427"/>
                    </a:cubicBezTo>
                    <a:cubicBezTo>
                      <a:pt x="20" y="427"/>
                      <a:pt x="20" y="427"/>
                      <a:pt x="21" y="427"/>
                    </a:cubicBezTo>
                    <a:cubicBezTo>
                      <a:pt x="28" y="419"/>
                      <a:pt x="39" y="410"/>
                      <a:pt x="48" y="404"/>
                    </a:cubicBezTo>
                    <a:cubicBezTo>
                      <a:pt x="51" y="401"/>
                      <a:pt x="54" y="400"/>
                      <a:pt x="57" y="398"/>
                    </a:cubicBezTo>
                    <a:cubicBezTo>
                      <a:pt x="82" y="383"/>
                      <a:pt x="111" y="381"/>
                      <a:pt x="140" y="381"/>
                    </a:cubicBezTo>
                    <a:cubicBezTo>
                      <a:pt x="141" y="381"/>
                      <a:pt x="142" y="381"/>
                      <a:pt x="143" y="381"/>
                    </a:cubicBezTo>
                    <a:cubicBezTo>
                      <a:pt x="149" y="381"/>
                      <a:pt x="155" y="381"/>
                      <a:pt x="161" y="381"/>
                    </a:cubicBezTo>
                    <a:cubicBezTo>
                      <a:pt x="165" y="381"/>
                      <a:pt x="169" y="381"/>
                      <a:pt x="173" y="381"/>
                    </a:cubicBezTo>
                    <a:cubicBezTo>
                      <a:pt x="181" y="366"/>
                      <a:pt x="190" y="349"/>
                      <a:pt x="190" y="344"/>
                    </a:cubicBezTo>
                    <a:cubicBezTo>
                      <a:pt x="190" y="338"/>
                      <a:pt x="194" y="325"/>
                      <a:pt x="171" y="312"/>
                    </a:cubicBezTo>
                    <a:cubicBezTo>
                      <a:pt x="167" y="309"/>
                      <a:pt x="163" y="308"/>
                      <a:pt x="160" y="306"/>
                    </a:cubicBezTo>
                    <a:cubicBezTo>
                      <a:pt x="145" y="300"/>
                      <a:pt x="137" y="301"/>
                      <a:pt x="115" y="278"/>
                    </a:cubicBezTo>
                    <a:cubicBezTo>
                      <a:pt x="115" y="278"/>
                      <a:pt x="115" y="278"/>
                      <a:pt x="115" y="278"/>
                    </a:cubicBezTo>
                    <a:cubicBezTo>
                      <a:pt x="99" y="260"/>
                      <a:pt x="86" y="253"/>
                      <a:pt x="75" y="250"/>
                    </a:cubicBezTo>
                    <a:cubicBezTo>
                      <a:pt x="68" y="248"/>
                      <a:pt x="61" y="247"/>
                      <a:pt x="54" y="247"/>
                    </a:cubicBezTo>
                    <a:cubicBezTo>
                      <a:pt x="39" y="247"/>
                      <a:pt x="16" y="241"/>
                      <a:pt x="7" y="234"/>
                    </a:cubicBezTo>
                    <a:cubicBezTo>
                      <a:pt x="7" y="234"/>
                      <a:pt x="7" y="234"/>
                      <a:pt x="7" y="234"/>
                    </a:cubicBezTo>
                    <a:cubicBezTo>
                      <a:pt x="7" y="234"/>
                      <a:pt x="7" y="234"/>
                      <a:pt x="7" y="234"/>
                    </a:cubicBezTo>
                    <a:cubicBezTo>
                      <a:pt x="7" y="234"/>
                      <a:pt x="7" y="234"/>
                      <a:pt x="7" y="234"/>
                    </a:cubicBezTo>
                    <a:cubicBezTo>
                      <a:pt x="7" y="234"/>
                      <a:pt x="7" y="234"/>
                      <a:pt x="7" y="234"/>
                    </a:cubicBezTo>
                    <a:cubicBezTo>
                      <a:pt x="7" y="234"/>
                      <a:pt x="7" y="234"/>
                      <a:pt x="7" y="234"/>
                    </a:cubicBezTo>
                    <a:cubicBezTo>
                      <a:pt x="6" y="233"/>
                      <a:pt x="5" y="232"/>
                      <a:pt x="5" y="231"/>
                    </a:cubicBezTo>
                    <a:cubicBezTo>
                      <a:pt x="5" y="231"/>
                      <a:pt x="5" y="231"/>
                      <a:pt x="4" y="231"/>
                    </a:cubicBezTo>
                    <a:cubicBezTo>
                      <a:pt x="4" y="229"/>
                      <a:pt x="2" y="229"/>
                      <a:pt x="0" y="229"/>
                    </a:cubicBezTo>
                    <a:cubicBezTo>
                      <a:pt x="0" y="228"/>
                      <a:pt x="0" y="228"/>
                      <a:pt x="0" y="228"/>
                    </a:cubicBezTo>
                    <a:cubicBezTo>
                      <a:pt x="0" y="228"/>
                      <a:pt x="0" y="228"/>
                      <a:pt x="0" y="228"/>
                    </a:cubicBezTo>
                    <a:moveTo>
                      <a:pt x="0" y="187"/>
                    </a:moveTo>
                    <a:cubicBezTo>
                      <a:pt x="0" y="202"/>
                      <a:pt x="0" y="202"/>
                      <a:pt x="0" y="202"/>
                    </a:cubicBezTo>
                    <a:cubicBezTo>
                      <a:pt x="0" y="202"/>
                      <a:pt x="0" y="202"/>
                      <a:pt x="0" y="202"/>
                    </a:cubicBezTo>
                    <a:cubicBezTo>
                      <a:pt x="0" y="202"/>
                      <a:pt x="0" y="202"/>
                      <a:pt x="0" y="202"/>
                    </a:cubicBezTo>
                    <a:cubicBezTo>
                      <a:pt x="1" y="203"/>
                      <a:pt x="3" y="204"/>
                      <a:pt x="5" y="204"/>
                    </a:cubicBezTo>
                    <a:cubicBezTo>
                      <a:pt x="5" y="204"/>
                      <a:pt x="6" y="204"/>
                      <a:pt x="6" y="204"/>
                    </a:cubicBezTo>
                    <a:cubicBezTo>
                      <a:pt x="9" y="204"/>
                      <a:pt x="11" y="205"/>
                      <a:pt x="14" y="205"/>
                    </a:cubicBezTo>
                    <a:cubicBezTo>
                      <a:pt x="15" y="205"/>
                      <a:pt x="15" y="205"/>
                      <a:pt x="16" y="204"/>
                    </a:cubicBezTo>
                    <a:cubicBezTo>
                      <a:pt x="19" y="204"/>
                      <a:pt x="20" y="203"/>
                      <a:pt x="19" y="200"/>
                    </a:cubicBezTo>
                    <a:cubicBezTo>
                      <a:pt x="17" y="196"/>
                      <a:pt x="7" y="189"/>
                      <a:pt x="0" y="187"/>
                    </a:cubicBezTo>
                    <a:cubicBezTo>
                      <a:pt x="0" y="187"/>
                      <a:pt x="0" y="187"/>
                      <a:pt x="0" y="187"/>
                    </a:cubicBezTo>
                    <a:cubicBezTo>
                      <a:pt x="0" y="187"/>
                      <a:pt x="0" y="187"/>
                      <a:pt x="0" y="187"/>
                    </a:cubicBezTo>
                    <a:moveTo>
                      <a:pt x="3" y="0"/>
                    </a:moveTo>
                    <a:cubicBezTo>
                      <a:pt x="2" y="1"/>
                      <a:pt x="1" y="1"/>
                      <a:pt x="0" y="1"/>
                    </a:cubicBezTo>
                    <a:cubicBezTo>
                      <a:pt x="0" y="54"/>
                      <a:pt x="0" y="54"/>
                      <a:pt x="0" y="54"/>
                    </a:cubicBezTo>
                    <a:cubicBezTo>
                      <a:pt x="5" y="51"/>
                      <a:pt x="10" y="48"/>
                      <a:pt x="14" y="44"/>
                    </a:cubicBezTo>
                    <a:cubicBezTo>
                      <a:pt x="17" y="41"/>
                      <a:pt x="20" y="37"/>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6" y="21"/>
                      <a:pt x="13" y="10"/>
                      <a:pt x="3" y="0"/>
                    </a:cubicBezTo>
                  </a:path>
                </a:pathLst>
              </a:custGeom>
              <a:solidFill>
                <a:srgbClr val="64C5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1"/>
              <p:cNvSpPr/>
              <p:nvPr/>
            </p:nvSpPr>
            <p:spPr>
              <a:xfrm>
                <a:off x="4373" y="2539"/>
                <a:ext cx="259" cy="495"/>
              </a:xfrm>
              <a:custGeom>
                <a:rect b="b" l="l" r="r" t="t"/>
                <a:pathLst>
                  <a:path extrusionOk="0" h="306" w="160">
                    <a:moveTo>
                      <a:pt x="115" y="278"/>
                    </a:moveTo>
                    <a:cubicBezTo>
                      <a:pt x="115" y="278"/>
                      <a:pt x="115" y="278"/>
                      <a:pt x="115" y="278"/>
                    </a:cubicBezTo>
                    <a:cubicBezTo>
                      <a:pt x="137" y="301"/>
                      <a:pt x="145" y="300"/>
                      <a:pt x="160" y="306"/>
                    </a:cubicBezTo>
                    <a:cubicBezTo>
                      <a:pt x="145" y="300"/>
                      <a:pt x="137" y="301"/>
                      <a:pt x="115" y="278"/>
                    </a:cubicBezTo>
                    <a:cubicBezTo>
                      <a:pt x="115" y="278"/>
                      <a:pt x="115" y="278"/>
                      <a:pt x="115" y="278"/>
                    </a:cubicBezTo>
                    <a:moveTo>
                      <a:pt x="7" y="234"/>
                    </a:moveTo>
                    <a:cubicBezTo>
                      <a:pt x="16" y="241"/>
                      <a:pt x="39" y="247"/>
                      <a:pt x="54" y="247"/>
                    </a:cubicBezTo>
                    <a:cubicBezTo>
                      <a:pt x="61" y="247"/>
                      <a:pt x="68" y="248"/>
                      <a:pt x="75" y="250"/>
                    </a:cubicBezTo>
                    <a:cubicBezTo>
                      <a:pt x="68" y="248"/>
                      <a:pt x="61" y="247"/>
                      <a:pt x="54" y="247"/>
                    </a:cubicBezTo>
                    <a:cubicBezTo>
                      <a:pt x="39" y="247"/>
                      <a:pt x="16" y="241"/>
                      <a:pt x="7" y="234"/>
                    </a:cubicBezTo>
                    <a:moveTo>
                      <a:pt x="7" y="234"/>
                    </a:moveTo>
                    <a:cubicBezTo>
                      <a:pt x="7" y="234"/>
                      <a:pt x="7" y="234"/>
                      <a:pt x="7" y="234"/>
                    </a:cubicBezTo>
                    <a:cubicBezTo>
                      <a:pt x="7" y="234"/>
                      <a:pt x="7" y="234"/>
                      <a:pt x="7" y="234"/>
                    </a:cubicBezTo>
                    <a:moveTo>
                      <a:pt x="7" y="234"/>
                    </a:moveTo>
                    <a:cubicBezTo>
                      <a:pt x="7" y="234"/>
                      <a:pt x="7" y="234"/>
                      <a:pt x="7" y="234"/>
                    </a:cubicBezTo>
                    <a:cubicBezTo>
                      <a:pt x="7" y="234"/>
                      <a:pt x="7" y="234"/>
                      <a:pt x="7" y="234"/>
                    </a:cubicBezTo>
                    <a:moveTo>
                      <a:pt x="4" y="231"/>
                    </a:moveTo>
                    <a:cubicBezTo>
                      <a:pt x="5" y="231"/>
                      <a:pt x="5" y="231"/>
                      <a:pt x="5" y="231"/>
                    </a:cubicBezTo>
                    <a:cubicBezTo>
                      <a:pt x="5" y="232"/>
                      <a:pt x="6" y="233"/>
                      <a:pt x="7" y="234"/>
                    </a:cubicBezTo>
                    <a:cubicBezTo>
                      <a:pt x="6" y="233"/>
                      <a:pt x="5" y="232"/>
                      <a:pt x="5" y="231"/>
                    </a:cubicBezTo>
                    <a:cubicBezTo>
                      <a:pt x="5" y="231"/>
                      <a:pt x="5" y="231"/>
                      <a:pt x="4" y="231"/>
                    </a:cubicBezTo>
                    <a:moveTo>
                      <a:pt x="5" y="204"/>
                    </a:moveTo>
                    <a:cubicBezTo>
                      <a:pt x="5" y="204"/>
                      <a:pt x="6" y="204"/>
                      <a:pt x="6" y="204"/>
                    </a:cubicBezTo>
                    <a:cubicBezTo>
                      <a:pt x="9" y="204"/>
                      <a:pt x="11" y="205"/>
                      <a:pt x="14" y="205"/>
                    </a:cubicBezTo>
                    <a:cubicBezTo>
                      <a:pt x="15" y="205"/>
                      <a:pt x="15" y="205"/>
                      <a:pt x="16" y="204"/>
                    </a:cubicBezTo>
                    <a:cubicBezTo>
                      <a:pt x="15" y="205"/>
                      <a:pt x="15" y="205"/>
                      <a:pt x="14" y="205"/>
                    </a:cubicBezTo>
                    <a:cubicBezTo>
                      <a:pt x="11" y="205"/>
                      <a:pt x="9" y="204"/>
                      <a:pt x="6" y="204"/>
                    </a:cubicBezTo>
                    <a:cubicBezTo>
                      <a:pt x="6" y="204"/>
                      <a:pt x="5" y="204"/>
                      <a:pt x="5" y="204"/>
                    </a:cubicBezTo>
                    <a:moveTo>
                      <a:pt x="14" y="44"/>
                    </a:moveTo>
                    <a:cubicBezTo>
                      <a:pt x="10" y="48"/>
                      <a:pt x="5" y="51"/>
                      <a:pt x="0" y="54"/>
                    </a:cubicBezTo>
                    <a:cubicBezTo>
                      <a:pt x="0" y="187"/>
                      <a:pt x="0" y="187"/>
                      <a:pt x="0" y="187"/>
                    </a:cubicBezTo>
                    <a:cubicBezTo>
                      <a:pt x="0" y="187"/>
                      <a:pt x="0" y="187"/>
                      <a:pt x="0" y="187"/>
                    </a:cubicBezTo>
                    <a:cubicBezTo>
                      <a:pt x="0" y="54"/>
                      <a:pt x="0" y="54"/>
                      <a:pt x="0" y="54"/>
                    </a:cubicBezTo>
                    <a:cubicBezTo>
                      <a:pt x="5" y="51"/>
                      <a:pt x="10" y="48"/>
                      <a:pt x="14" y="44"/>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2"/>
                    </a:moveTo>
                    <a:cubicBezTo>
                      <a:pt x="22" y="32"/>
                      <a:pt x="22" y="33"/>
                      <a:pt x="22" y="33"/>
                    </a:cubicBezTo>
                    <a:cubicBezTo>
                      <a:pt x="22" y="33"/>
                      <a:pt x="22" y="32"/>
                      <a:pt x="22" y="32"/>
                    </a:cubicBezTo>
                    <a:moveTo>
                      <a:pt x="22" y="32"/>
                    </a:moveTo>
                    <a:cubicBezTo>
                      <a:pt x="22" y="32"/>
                      <a:pt x="22" y="32"/>
                      <a:pt x="22" y="32"/>
                    </a:cubicBezTo>
                    <a:cubicBezTo>
                      <a:pt x="22" y="32"/>
                      <a:pt x="22" y="32"/>
                      <a:pt x="22" y="32"/>
                    </a:cubicBezTo>
                    <a:moveTo>
                      <a:pt x="22" y="32"/>
                    </a:moveTo>
                    <a:cubicBezTo>
                      <a:pt x="22" y="32"/>
                      <a:pt x="22" y="32"/>
                      <a:pt x="22" y="32"/>
                    </a:cubicBezTo>
                    <a:cubicBezTo>
                      <a:pt x="22" y="32"/>
                      <a:pt x="22" y="32"/>
                      <a:pt x="22" y="32"/>
                    </a:cubicBezTo>
                    <a:moveTo>
                      <a:pt x="22" y="32"/>
                    </a:moveTo>
                    <a:cubicBezTo>
                      <a:pt x="22" y="32"/>
                      <a:pt x="22" y="32"/>
                      <a:pt x="22" y="32"/>
                    </a:cubicBezTo>
                    <a:cubicBezTo>
                      <a:pt x="22" y="32"/>
                      <a:pt x="22" y="32"/>
                      <a:pt x="22" y="32"/>
                    </a:cubicBezTo>
                    <a:moveTo>
                      <a:pt x="3" y="0"/>
                    </a:moveTo>
                    <a:cubicBezTo>
                      <a:pt x="3" y="0"/>
                      <a:pt x="3" y="0"/>
                      <a:pt x="3" y="0"/>
                    </a:cubicBezTo>
                    <a:cubicBezTo>
                      <a:pt x="13" y="10"/>
                      <a:pt x="26" y="21"/>
                      <a:pt x="22" y="32"/>
                    </a:cubicBezTo>
                    <a:cubicBezTo>
                      <a:pt x="26" y="21"/>
                      <a:pt x="13" y="10"/>
                      <a:pt x="3" y="0"/>
                    </a:cubicBezTo>
                  </a:path>
                </a:pathLst>
              </a:custGeom>
              <a:solidFill>
                <a:srgbClr val="308E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Google Shape;107;p1"/>
              <p:cNvSpPr/>
              <p:nvPr/>
            </p:nvSpPr>
            <p:spPr>
              <a:xfrm>
                <a:off x="4732" y="2694"/>
                <a:ext cx="180" cy="246"/>
              </a:xfrm>
              <a:custGeom>
                <a:rect b="b" l="l" r="r" t="t"/>
                <a:pathLst>
                  <a:path extrusionOk="0" h="152" w="111">
                    <a:moveTo>
                      <a:pt x="88" y="129"/>
                    </a:moveTo>
                    <a:cubicBezTo>
                      <a:pt x="76" y="135"/>
                      <a:pt x="66" y="143"/>
                      <a:pt x="57" y="152"/>
                    </a:cubicBezTo>
                    <a:cubicBezTo>
                      <a:pt x="57" y="152"/>
                      <a:pt x="57" y="152"/>
                      <a:pt x="57" y="152"/>
                    </a:cubicBezTo>
                    <a:cubicBezTo>
                      <a:pt x="66" y="143"/>
                      <a:pt x="76" y="135"/>
                      <a:pt x="88" y="129"/>
                    </a:cubicBezTo>
                    <a:moveTo>
                      <a:pt x="89" y="128"/>
                    </a:moveTo>
                    <a:cubicBezTo>
                      <a:pt x="88" y="128"/>
                      <a:pt x="88" y="128"/>
                      <a:pt x="88" y="128"/>
                    </a:cubicBezTo>
                    <a:cubicBezTo>
                      <a:pt x="88" y="128"/>
                      <a:pt x="88" y="128"/>
                      <a:pt x="89" y="128"/>
                    </a:cubicBezTo>
                    <a:moveTo>
                      <a:pt x="89" y="128"/>
                    </a:moveTo>
                    <a:cubicBezTo>
                      <a:pt x="89" y="128"/>
                      <a:pt x="89" y="128"/>
                      <a:pt x="89" y="128"/>
                    </a:cubicBezTo>
                    <a:cubicBezTo>
                      <a:pt x="89" y="128"/>
                      <a:pt x="89" y="128"/>
                      <a:pt x="89" y="128"/>
                    </a:cubicBezTo>
                    <a:moveTo>
                      <a:pt x="93" y="125"/>
                    </a:moveTo>
                    <a:cubicBezTo>
                      <a:pt x="93" y="125"/>
                      <a:pt x="93" y="125"/>
                      <a:pt x="93" y="125"/>
                    </a:cubicBezTo>
                    <a:cubicBezTo>
                      <a:pt x="93" y="125"/>
                      <a:pt x="93" y="125"/>
                      <a:pt x="93" y="125"/>
                    </a:cubicBezTo>
                    <a:moveTo>
                      <a:pt x="97" y="124"/>
                    </a:moveTo>
                    <a:cubicBezTo>
                      <a:pt x="97" y="124"/>
                      <a:pt x="97" y="124"/>
                      <a:pt x="97" y="124"/>
                    </a:cubicBezTo>
                    <a:cubicBezTo>
                      <a:pt x="97" y="124"/>
                      <a:pt x="97" y="124"/>
                      <a:pt x="97" y="124"/>
                    </a:cubicBezTo>
                    <a:moveTo>
                      <a:pt x="97" y="124"/>
                    </a:moveTo>
                    <a:cubicBezTo>
                      <a:pt x="97" y="124"/>
                      <a:pt x="97" y="124"/>
                      <a:pt x="97" y="124"/>
                    </a:cubicBezTo>
                    <a:cubicBezTo>
                      <a:pt x="97" y="124"/>
                      <a:pt x="97" y="124"/>
                      <a:pt x="97" y="124"/>
                    </a:cubicBezTo>
                    <a:moveTo>
                      <a:pt x="98" y="123"/>
                    </a:moveTo>
                    <a:cubicBezTo>
                      <a:pt x="98" y="123"/>
                      <a:pt x="98" y="123"/>
                      <a:pt x="98" y="123"/>
                    </a:cubicBezTo>
                    <a:cubicBezTo>
                      <a:pt x="98" y="123"/>
                      <a:pt x="98" y="123"/>
                      <a:pt x="98" y="123"/>
                    </a:cubicBezTo>
                    <a:moveTo>
                      <a:pt x="99" y="123"/>
                    </a:moveTo>
                    <a:cubicBezTo>
                      <a:pt x="99" y="123"/>
                      <a:pt x="99" y="123"/>
                      <a:pt x="99" y="123"/>
                    </a:cubicBezTo>
                    <a:cubicBezTo>
                      <a:pt x="99" y="123"/>
                      <a:pt x="99" y="123"/>
                      <a:pt x="99" y="123"/>
                    </a:cubicBezTo>
                    <a:moveTo>
                      <a:pt x="111" y="116"/>
                    </a:moveTo>
                    <a:cubicBezTo>
                      <a:pt x="107" y="118"/>
                      <a:pt x="103" y="120"/>
                      <a:pt x="99" y="123"/>
                    </a:cubicBezTo>
                    <a:cubicBezTo>
                      <a:pt x="103" y="120"/>
                      <a:pt x="107" y="118"/>
                      <a:pt x="111" y="116"/>
                    </a:cubicBezTo>
                    <a:cubicBezTo>
                      <a:pt x="111" y="116"/>
                      <a:pt x="111" y="116"/>
                      <a:pt x="111" y="116"/>
                    </a:cubicBezTo>
                    <a:moveTo>
                      <a:pt x="25" y="1"/>
                    </a:moveTo>
                    <a:cubicBezTo>
                      <a:pt x="26" y="1"/>
                      <a:pt x="28" y="2"/>
                      <a:pt x="29" y="2"/>
                    </a:cubicBezTo>
                    <a:cubicBezTo>
                      <a:pt x="28" y="2"/>
                      <a:pt x="26" y="1"/>
                      <a:pt x="25" y="1"/>
                    </a:cubicBezTo>
                    <a:moveTo>
                      <a:pt x="24" y="0"/>
                    </a:moveTo>
                    <a:cubicBezTo>
                      <a:pt x="15" y="1"/>
                      <a:pt x="8" y="2"/>
                      <a:pt x="0" y="2"/>
                    </a:cubicBezTo>
                    <a:cubicBezTo>
                      <a:pt x="0" y="2"/>
                      <a:pt x="0" y="2"/>
                      <a:pt x="0" y="2"/>
                    </a:cubicBezTo>
                    <a:cubicBezTo>
                      <a:pt x="8" y="2"/>
                      <a:pt x="15" y="1"/>
                      <a:pt x="24" y="0"/>
                    </a:cubicBezTo>
                    <a:cubicBezTo>
                      <a:pt x="24" y="0"/>
                      <a:pt x="24" y="0"/>
                      <a:pt x="24"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 name="Google Shape;108;p1"/>
              <p:cNvSpPr/>
              <p:nvPr/>
            </p:nvSpPr>
            <p:spPr>
              <a:xfrm>
                <a:off x="4732" y="2694"/>
                <a:ext cx="180" cy="246"/>
              </a:xfrm>
              <a:custGeom>
                <a:rect b="b" l="l" r="r" t="t"/>
                <a:pathLst>
                  <a:path extrusionOk="0" h="152" w="111">
                    <a:moveTo>
                      <a:pt x="24" y="0"/>
                    </a:moveTo>
                    <a:cubicBezTo>
                      <a:pt x="15" y="1"/>
                      <a:pt x="8" y="2"/>
                      <a:pt x="0" y="2"/>
                    </a:cubicBezTo>
                    <a:cubicBezTo>
                      <a:pt x="15" y="17"/>
                      <a:pt x="22" y="20"/>
                      <a:pt x="21" y="38"/>
                    </a:cubicBezTo>
                    <a:cubicBezTo>
                      <a:pt x="20" y="59"/>
                      <a:pt x="23" y="62"/>
                      <a:pt x="23" y="86"/>
                    </a:cubicBezTo>
                    <a:cubicBezTo>
                      <a:pt x="23" y="110"/>
                      <a:pt x="33" y="113"/>
                      <a:pt x="40" y="132"/>
                    </a:cubicBezTo>
                    <a:cubicBezTo>
                      <a:pt x="43" y="142"/>
                      <a:pt x="47" y="145"/>
                      <a:pt x="52" y="149"/>
                    </a:cubicBezTo>
                    <a:cubicBezTo>
                      <a:pt x="54" y="150"/>
                      <a:pt x="55" y="151"/>
                      <a:pt x="57" y="152"/>
                    </a:cubicBezTo>
                    <a:cubicBezTo>
                      <a:pt x="66" y="143"/>
                      <a:pt x="76" y="135"/>
                      <a:pt x="88" y="129"/>
                    </a:cubicBezTo>
                    <a:cubicBezTo>
                      <a:pt x="88" y="129"/>
                      <a:pt x="88" y="129"/>
                      <a:pt x="88" y="128"/>
                    </a:cubicBezTo>
                    <a:cubicBezTo>
                      <a:pt x="88" y="128"/>
                      <a:pt x="88" y="128"/>
                      <a:pt x="89" y="128"/>
                    </a:cubicBezTo>
                    <a:cubicBezTo>
                      <a:pt x="89" y="128"/>
                      <a:pt x="89" y="128"/>
                      <a:pt x="89" y="128"/>
                    </a:cubicBezTo>
                    <a:cubicBezTo>
                      <a:pt x="89" y="128"/>
                      <a:pt x="89" y="128"/>
                      <a:pt x="89" y="128"/>
                    </a:cubicBezTo>
                    <a:cubicBezTo>
                      <a:pt x="91" y="127"/>
                      <a:pt x="92" y="126"/>
                      <a:pt x="93" y="125"/>
                    </a:cubicBezTo>
                    <a:cubicBezTo>
                      <a:pt x="93" y="125"/>
                      <a:pt x="93" y="125"/>
                      <a:pt x="93" y="125"/>
                    </a:cubicBezTo>
                    <a:cubicBezTo>
                      <a:pt x="95" y="125"/>
                      <a:pt x="96" y="124"/>
                      <a:pt x="97" y="124"/>
                    </a:cubicBezTo>
                    <a:cubicBezTo>
                      <a:pt x="97" y="124"/>
                      <a:pt x="97" y="124"/>
                      <a:pt x="97" y="124"/>
                    </a:cubicBezTo>
                    <a:cubicBezTo>
                      <a:pt x="97" y="124"/>
                      <a:pt x="97" y="124"/>
                      <a:pt x="97" y="124"/>
                    </a:cubicBezTo>
                    <a:cubicBezTo>
                      <a:pt x="97" y="124"/>
                      <a:pt x="97" y="124"/>
                      <a:pt x="97" y="124"/>
                    </a:cubicBezTo>
                    <a:cubicBezTo>
                      <a:pt x="97" y="123"/>
                      <a:pt x="98" y="123"/>
                      <a:pt x="98" y="123"/>
                    </a:cubicBezTo>
                    <a:cubicBezTo>
                      <a:pt x="98" y="123"/>
                      <a:pt x="98" y="123"/>
                      <a:pt x="98" y="123"/>
                    </a:cubicBezTo>
                    <a:cubicBezTo>
                      <a:pt x="98" y="123"/>
                      <a:pt x="99" y="123"/>
                      <a:pt x="99" y="123"/>
                    </a:cubicBezTo>
                    <a:cubicBezTo>
                      <a:pt x="99" y="123"/>
                      <a:pt x="99" y="123"/>
                      <a:pt x="99" y="123"/>
                    </a:cubicBezTo>
                    <a:cubicBezTo>
                      <a:pt x="99" y="123"/>
                      <a:pt x="99" y="123"/>
                      <a:pt x="99" y="123"/>
                    </a:cubicBezTo>
                    <a:cubicBezTo>
                      <a:pt x="103" y="120"/>
                      <a:pt x="107" y="118"/>
                      <a:pt x="111" y="116"/>
                    </a:cubicBezTo>
                    <a:cubicBezTo>
                      <a:pt x="105" y="80"/>
                      <a:pt x="92" y="45"/>
                      <a:pt x="74" y="13"/>
                    </a:cubicBezTo>
                    <a:cubicBezTo>
                      <a:pt x="69" y="13"/>
                      <a:pt x="63" y="12"/>
                      <a:pt x="57" y="11"/>
                    </a:cubicBezTo>
                    <a:cubicBezTo>
                      <a:pt x="57" y="11"/>
                      <a:pt x="57" y="11"/>
                      <a:pt x="57" y="11"/>
                    </a:cubicBezTo>
                    <a:cubicBezTo>
                      <a:pt x="57" y="11"/>
                      <a:pt x="57" y="11"/>
                      <a:pt x="57" y="11"/>
                    </a:cubicBezTo>
                    <a:cubicBezTo>
                      <a:pt x="48" y="9"/>
                      <a:pt x="39" y="6"/>
                      <a:pt x="30" y="2"/>
                    </a:cubicBezTo>
                    <a:cubicBezTo>
                      <a:pt x="30" y="2"/>
                      <a:pt x="29" y="2"/>
                      <a:pt x="29" y="2"/>
                    </a:cubicBezTo>
                    <a:cubicBezTo>
                      <a:pt x="29" y="2"/>
                      <a:pt x="29" y="2"/>
                      <a:pt x="29" y="2"/>
                    </a:cubicBezTo>
                    <a:cubicBezTo>
                      <a:pt x="29" y="2"/>
                      <a:pt x="29" y="2"/>
                      <a:pt x="29" y="2"/>
                    </a:cubicBezTo>
                    <a:cubicBezTo>
                      <a:pt x="28" y="2"/>
                      <a:pt x="26" y="1"/>
                      <a:pt x="25" y="1"/>
                    </a:cubicBezTo>
                    <a:cubicBezTo>
                      <a:pt x="25" y="1"/>
                      <a:pt x="25" y="1"/>
                      <a:pt x="24" y="0"/>
                    </a:cubicBezTo>
                    <a:cubicBezTo>
                      <a:pt x="24" y="0"/>
                      <a:pt x="24" y="0"/>
                      <a:pt x="24" y="0"/>
                    </a:cubicBezTo>
                  </a:path>
                </a:pathLst>
              </a:custGeom>
              <a:solidFill>
                <a:srgbClr val="64C5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 name="Google Shape;109;p1"/>
              <p:cNvSpPr/>
              <p:nvPr/>
            </p:nvSpPr>
            <p:spPr>
              <a:xfrm>
                <a:off x="4816" y="2935"/>
                <a:ext cx="9" cy="5"/>
              </a:xfrm>
              <a:custGeom>
                <a:rect b="b" l="l" r="r" t="t"/>
                <a:pathLst>
                  <a:path extrusionOk="0" h="3" w="5">
                    <a:moveTo>
                      <a:pt x="0" y="0"/>
                    </a:moveTo>
                    <a:cubicBezTo>
                      <a:pt x="2" y="1"/>
                      <a:pt x="3" y="2"/>
                      <a:pt x="5" y="3"/>
                    </a:cubicBezTo>
                    <a:cubicBezTo>
                      <a:pt x="5" y="3"/>
                      <a:pt x="5" y="3"/>
                      <a:pt x="5" y="3"/>
                    </a:cubicBezTo>
                    <a:cubicBezTo>
                      <a:pt x="5" y="3"/>
                      <a:pt x="5" y="3"/>
                      <a:pt x="5" y="3"/>
                    </a:cubicBezTo>
                    <a:cubicBezTo>
                      <a:pt x="3" y="2"/>
                      <a:pt x="2" y="1"/>
                      <a:pt x="0" y="0"/>
                    </a:cubicBezTo>
                  </a:path>
                </a:pathLst>
              </a:custGeom>
              <a:solidFill>
                <a:srgbClr val="308E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 name="Google Shape;110;p1"/>
              <p:cNvSpPr/>
              <p:nvPr/>
            </p:nvSpPr>
            <p:spPr>
              <a:xfrm>
                <a:off x="4373" y="2409"/>
                <a:ext cx="573" cy="1149"/>
              </a:xfrm>
              <a:custGeom>
                <a:rect b="b" l="l" r="r" t="t"/>
                <a:pathLst>
                  <a:path extrusionOk="0" h="709" w="354">
                    <a:moveTo>
                      <a:pt x="218" y="98"/>
                    </a:moveTo>
                    <a:cubicBezTo>
                      <a:pt x="219" y="97"/>
                      <a:pt x="219" y="96"/>
                      <a:pt x="219" y="95"/>
                    </a:cubicBezTo>
                    <a:cubicBezTo>
                      <a:pt x="235" y="109"/>
                      <a:pt x="249" y="123"/>
                      <a:pt x="262" y="139"/>
                    </a:cubicBezTo>
                    <a:cubicBezTo>
                      <a:pt x="275" y="155"/>
                      <a:pt x="286" y="172"/>
                      <a:pt x="296" y="189"/>
                    </a:cubicBezTo>
                    <a:cubicBezTo>
                      <a:pt x="314" y="221"/>
                      <a:pt x="327" y="256"/>
                      <a:pt x="333" y="292"/>
                    </a:cubicBezTo>
                    <a:cubicBezTo>
                      <a:pt x="337" y="310"/>
                      <a:pt x="339" y="328"/>
                      <a:pt x="339" y="347"/>
                    </a:cubicBezTo>
                    <a:cubicBezTo>
                      <a:pt x="339" y="349"/>
                      <a:pt x="339" y="352"/>
                      <a:pt x="339" y="354"/>
                    </a:cubicBezTo>
                    <a:cubicBezTo>
                      <a:pt x="339" y="354"/>
                      <a:pt x="339" y="354"/>
                      <a:pt x="339" y="354"/>
                    </a:cubicBezTo>
                    <a:cubicBezTo>
                      <a:pt x="339" y="354"/>
                      <a:pt x="339" y="354"/>
                      <a:pt x="339" y="354"/>
                    </a:cubicBezTo>
                    <a:cubicBezTo>
                      <a:pt x="339" y="375"/>
                      <a:pt x="337" y="395"/>
                      <a:pt x="334" y="414"/>
                    </a:cubicBezTo>
                    <a:cubicBezTo>
                      <a:pt x="333" y="421"/>
                      <a:pt x="331" y="427"/>
                      <a:pt x="330" y="434"/>
                    </a:cubicBezTo>
                    <a:cubicBezTo>
                      <a:pt x="330" y="434"/>
                      <a:pt x="330" y="434"/>
                      <a:pt x="330" y="434"/>
                    </a:cubicBezTo>
                    <a:cubicBezTo>
                      <a:pt x="330" y="434"/>
                      <a:pt x="330" y="434"/>
                      <a:pt x="330" y="434"/>
                    </a:cubicBezTo>
                    <a:cubicBezTo>
                      <a:pt x="328" y="430"/>
                      <a:pt x="326" y="426"/>
                      <a:pt x="324" y="420"/>
                    </a:cubicBezTo>
                    <a:cubicBezTo>
                      <a:pt x="322" y="414"/>
                      <a:pt x="320" y="406"/>
                      <a:pt x="318" y="397"/>
                    </a:cubicBezTo>
                    <a:cubicBezTo>
                      <a:pt x="310" y="370"/>
                      <a:pt x="309" y="373"/>
                      <a:pt x="294" y="347"/>
                    </a:cubicBezTo>
                    <a:cubicBezTo>
                      <a:pt x="289" y="337"/>
                      <a:pt x="283" y="332"/>
                      <a:pt x="279" y="328"/>
                    </a:cubicBezTo>
                    <a:cubicBezTo>
                      <a:pt x="277" y="327"/>
                      <a:pt x="276" y="326"/>
                      <a:pt x="274" y="325"/>
                    </a:cubicBezTo>
                    <a:cubicBezTo>
                      <a:pt x="269" y="321"/>
                      <a:pt x="265" y="318"/>
                      <a:pt x="262" y="308"/>
                    </a:cubicBezTo>
                    <a:cubicBezTo>
                      <a:pt x="255" y="289"/>
                      <a:pt x="245" y="286"/>
                      <a:pt x="245" y="262"/>
                    </a:cubicBezTo>
                    <a:cubicBezTo>
                      <a:pt x="245" y="238"/>
                      <a:pt x="242" y="235"/>
                      <a:pt x="243" y="214"/>
                    </a:cubicBezTo>
                    <a:cubicBezTo>
                      <a:pt x="244" y="196"/>
                      <a:pt x="237" y="193"/>
                      <a:pt x="222" y="178"/>
                    </a:cubicBezTo>
                    <a:cubicBezTo>
                      <a:pt x="220" y="176"/>
                      <a:pt x="217" y="173"/>
                      <a:pt x="214" y="170"/>
                    </a:cubicBezTo>
                    <a:cubicBezTo>
                      <a:pt x="210" y="164"/>
                      <a:pt x="207" y="160"/>
                      <a:pt x="206" y="157"/>
                    </a:cubicBezTo>
                    <a:cubicBezTo>
                      <a:pt x="205" y="154"/>
                      <a:pt x="205" y="151"/>
                      <a:pt x="206" y="149"/>
                    </a:cubicBezTo>
                    <a:cubicBezTo>
                      <a:pt x="208" y="145"/>
                      <a:pt x="214" y="143"/>
                      <a:pt x="215" y="136"/>
                    </a:cubicBezTo>
                    <a:cubicBezTo>
                      <a:pt x="217" y="125"/>
                      <a:pt x="216" y="114"/>
                      <a:pt x="218" y="98"/>
                    </a:cubicBezTo>
                    <a:moveTo>
                      <a:pt x="0" y="0"/>
                    </a:moveTo>
                    <a:cubicBezTo>
                      <a:pt x="0" y="4"/>
                      <a:pt x="0" y="4"/>
                      <a:pt x="0" y="4"/>
                    </a:cubicBezTo>
                    <a:cubicBezTo>
                      <a:pt x="0" y="15"/>
                      <a:pt x="0" y="15"/>
                      <a:pt x="0" y="15"/>
                    </a:cubicBezTo>
                    <a:cubicBezTo>
                      <a:pt x="19" y="15"/>
                      <a:pt x="39" y="17"/>
                      <a:pt x="57" y="20"/>
                    </a:cubicBezTo>
                    <a:cubicBezTo>
                      <a:pt x="58" y="26"/>
                      <a:pt x="57" y="32"/>
                      <a:pt x="54" y="35"/>
                    </a:cubicBezTo>
                    <a:cubicBezTo>
                      <a:pt x="54" y="36"/>
                      <a:pt x="53" y="36"/>
                      <a:pt x="53" y="37"/>
                    </a:cubicBezTo>
                    <a:cubicBezTo>
                      <a:pt x="50" y="42"/>
                      <a:pt x="47" y="53"/>
                      <a:pt x="40" y="53"/>
                    </a:cubicBezTo>
                    <a:cubicBezTo>
                      <a:pt x="40" y="53"/>
                      <a:pt x="40" y="53"/>
                      <a:pt x="40" y="53"/>
                    </a:cubicBezTo>
                    <a:cubicBezTo>
                      <a:pt x="40" y="53"/>
                      <a:pt x="40" y="53"/>
                      <a:pt x="40" y="53"/>
                    </a:cubicBezTo>
                    <a:cubicBezTo>
                      <a:pt x="38" y="53"/>
                      <a:pt x="35" y="52"/>
                      <a:pt x="31" y="48"/>
                    </a:cubicBezTo>
                    <a:cubicBezTo>
                      <a:pt x="31" y="47"/>
                      <a:pt x="30" y="46"/>
                      <a:pt x="29" y="46"/>
                    </a:cubicBezTo>
                    <a:cubicBezTo>
                      <a:pt x="19" y="36"/>
                      <a:pt x="8" y="28"/>
                      <a:pt x="0" y="28"/>
                    </a:cubicBezTo>
                    <a:cubicBezTo>
                      <a:pt x="0" y="77"/>
                      <a:pt x="0" y="77"/>
                      <a:pt x="0" y="77"/>
                    </a:cubicBezTo>
                    <a:cubicBezTo>
                      <a:pt x="1" y="78"/>
                      <a:pt x="2" y="79"/>
                      <a:pt x="3" y="80"/>
                    </a:cubicBezTo>
                    <a:cubicBezTo>
                      <a:pt x="13" y="90"/>
                      <a:pt x="26" y="101"/>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0" y="117"/>
                      <a:pt x="17" y="121"/>
                      <a:pt x="14" y="124"/>
                    </a:cubicBezTo>
                    <a:cubicBezTo>
                      <a:pt x="10" y="128"/>
                      <a:pt x="5" y="131"/>
                      <a:pt x="0" y="134"/>
                    </a:cubicBezTo>
                    <a:cubicBezTo>
                      <a:pt x="0" y="267"/>
                      <a:pt x="0" y="267"/>
                      <a:pt x="0" y="267"/>
                    </a:cubicBezTo>
                    <a:cubicBezTo>
                      <a:pt x="7" y="269"/>
                      <a:pt x="17" y="276"/>
                      <a:pt x="19" y="280"/>
                    </a:cubicBezTo>
                    <a:cubicBezTo>
                      <a:pt x="20" y="283"/>
                      <a:pt x="19" y="284"/>
                      <a:pt x="16" y="284"/>
                    </a:cubicBezTo>
                    <a:cubicBezTo>
                      <a:pt x="15" y="285"/>
                      <a:pt x="15" y="285"/>
                      <a:pt x="14" y="285"/>
                    </a:cubicBezTo>
                    <a:cubicBezTo>
                      <a:pt x="11" y="285"/>
                      <a:pt x="9" y="284"/>
                      <a:pt x="6" y="284"/>
                    </a:cubicBezTo>
                    <a:cubicBezTo>
                      <a:pt x="6" y="284"/>
                      <a:pt x="5" y="284"/>
                      <a:pt x="5" y="284"/>
                    </a:cubicBezTo>
                    <a:cubicBezTo>
                      <a:pt x="3" y="284"/>
                      <a:pt x="1" y="283"/>
                      <a:pt x="0" y="282"/>
                    </a:cubicBezTo>
                    <a:cubicBezTo>
                      <a:pt x="0" y="308"/>
                      <a:pt x="0" y="308"/>
                      <a:pt x="0" y="308"/>
                    </a:cubicBezTo>
                    <a:cubicBezTo>
                      <a:pt x="2" y="309"/>
                      <a:pt x="4" y="309"/>
                      <a:pt x="4" y="311"/>
                    </a:cubicBezTo>
                    <a:cubicBezTo>
                      <a:pt x="5" y="311"/>
                      <a:pt x="5" y="311"/>
                      <a:pt x="5" y="311"/>
                    </a:cubicBezTo>
                    <a:cubicBezTo>
                      <a:pt x="5" y="312"/>
                      <a:pt x="6" y="313"/>
                      <a:pt x="7" y="314"/>
                    </a:cubicBezTo>
                    <a:cubicBezTo>
                      <a:pt x="7" y="314"/>
                      <a:pt x="7" y="314"/>
                      <a:pt x="7" y="314"/>
                    </a:cubicBezTo>
                    <a:cubicBezTo>
                      <a:pt x="7" y="314"/>
                      <a:pt x="7" y="314"/>
                      <a:pt x="7" y="314"/>
                    </a:cubicBezTo>
                    <a:cubicBezTo>
                      <a:pt x="7" y="314"/>
                      <a:pt x="7" y="314"/>
                      <a:pt x="7" y="314"/>
                    </a:cubicBezTo>
                    <a:cubicBezTo>
                      <a:pt x="7" y="314"/>
                      <a:pt x="7" y="314"/>
                      <a:pt x="7" y="314"/>
                    </a:cubicBezTo>
                    <a:cubicBezTo>
                      <a:pt x="7" y="314"/>
                      <a:pt x="7" y="314"/>
                      <a:pt x="7" y="314"/>
                    </a:cubicBezTo>
                    <a:cubicBezTo>
                      <a:pt x="16" y="321"/>
                      <a:pt x="39" y="327"/>
                      <a:pt x="54" y="327"/>
                    </a:cubicBezTo>
                    <a:cubicBezTo>
                      <a:pt x="61" y="327"/>
                      <a:pt x="68" y="328"/>
                      <a:pt x="75" y="330"/>
                    </a:cubicBezTo>
                    <a:cubicBezTo>
                      <a:pt x="86" y="333"/>
                      <a:pt x="99" y="340"/>
                      <a:pt x="115" y="358"/>
                    </a:cubicBezTo>
                    <a:cubicBezTo>
                      <a:pt x="115" y="358"/>
                      <a:pt x="115" y="358"/>
                      <a:pt x="115" y="358"/>
                    </a:cubicBezTo>
                    <a:cubicBezTo>
                      <a:pt x="137" y="381"/>
                      <a:pt x="145" y="380"/>
                      <a:pt x="160" y="386"/>
                    </a:cubicBezTo>
                    <a:cubicBezTo>
                      <a:pt x="163" y="388"/>
                      <a:pt x="167" y="389"/>
                      <a:pt x="171" y="392"/>
                    </a:cubicBezTo>
                    <a:cubicBezTo>
                      <a:pt x="194" y="405"/>
                      <a:pt x="190" y="418"/>
                      <a:pt x="190" y="424"/>
                    </a:cubicBezTo>
                    <a:cubicBezTo>
                      <a:pt x="190" y="429"/>
                      <a:pt x="181" y="446"/>
                      <a:pt x="173" y="461"/>
                    </a:cubicBezTo>
                    <a:cubicBezTo>
                      <a:pt x="169" y="468"/>
                      <a:pt x="166" y="475"/>
                      <a:pt x="163" y="480"/>
                    </a:cubicBezTo>
                    <a:cubicBezTo>
                      <a:pt x="163" y="480"/>
                      <a:pt x="163" y="480"/>
                      <a:pt x="163" y="480"/>
                    </a:cubicBezTo>
                    <a:cubicBezTo>
                      <a:pt x="157" y="492"/>
                      <a:pt x="155" y="509"/>
                      <a:pt x="149" y="521"/>
                    </a:cubicBezTo>
                    <a:cubicBezTo>
                      <a:pt x="147" y="525"/>
                      <a:pt x="145" y="529"/>
                      <a:pt x="142" y="531"/>
                    </a:cubicBezTo>
                    <a:cubicBezTo>
                      <a:pt x="139" y="533"/>
                      <a:pt x="137" y="535"/>
                      <a:pt x="136" y="536"/>
                    </a:cubicBezTo>
                    <a:cubicBezTo>
                      <a:pt x="131" y="540"/>
                      <a:pt x="129" y="541"/>
                      <a:pt x="117" y="544"/>
                    </a:cubicBezTo>
                    <a:cubicBezTo>
                      <a:pt x="117" y="544"/>
                      <a:pt x="117" y="544"/>
                      <a:pt x="116" y="544"/>
                    </a:cubicBezTo>
                    <a:cubicBezTo>
                      <a:pt x="116" y="544"/>
                      <a:pt x="116" y="545"/>
                      <a:pt x="116" y="545"/>
                    </a:cubicBezTo>
                    <a:cubicBezTo>
                      <a:pt x="99" y="550"/>
                      <a:pt x="85" y="565"/>
                      <a:pt x="63" y="588"/>
                    </a:cubicBezTo>
                    <a:cubicBezTo>
                      <a:pt x="63" y="588"/>
                      <a:pt x="63" y="588"/>
                      <a:pt x="63" y="588"/>
                    </a:cubicBezTo>
                    <a:cubicBezTo>
                      <a:pt x="62" y="589"/>
                      <a:pt x="62" y="590"/>
                      <a:pt x="61" y="590"/>
                    </a:cubicBezTo>
                    <a:cubicBezTo>
                      <a:pt x="61" y="591"/>
                      <a:pt x="60" y="592"/>
                      <a:pt x="59" y="592"/>
                    </a:cubicBezTo>
                    <a:cubicBezTo>
                      <a:pt x="59" y="592"/>
                      <a:pt x="59" y="592"/>
                      <a:pt x="59" y="592"/>
                    </a:cubicBezTo>
                    <a:cubicBezTo>
                      <a:pt x="59" y="592"/>
                      <a:pt x="59" y="593"/>
                      <a:pt x="59" y="593"/>
                    </a:cubicBezTo>
                    <a:cubicBezTo>
                      <a:pt x="59" y="593"/>
                      <a:pt x="59" y="593"/>
                      <a:pt x="59" y="593"/>
                    </a:cubicBezTo>
                    <a:cubicBezTo>
                      <a:pt x="59" y="593"/>
                      <a:pt x="59" y="593"/>
                      <a:pt x="59" y="593"/>
                    </a:cubicBezTo>
                    <a:cubicBezTo>
                      <a:pt x="58" y="593"/>
                      <a:pt x="58" y="594"/>
                      <a:pt x="58" y="594"/>
                    </a:cubicBezTo>
                    <a:cubicBezTo>
                      <a:pt x="58" y="594"/>
                      <a:pt x="57" y="594"/>
                      <a:pt x="57" y="594"/>
                    </a:cubicBezTo>
                    <a:cubicBezTo>
                      <a:pt x="57" y="594"/>
                      <a:pt x="57" y="594"/>
                      <a:pt x="57" y="595"/>
                    </a:cubicBezTo>
                    <a:cubicBezTo>
                      <a:pt x="57" y="595"/>
                      <a:pt x="57" y="595"/>
                      <a:pt x="56" y="595"/>
                    </a:cubicBezTo>
                    <a:cubicBezTo>
                      <a:pt x="41" y="611"/>
                      <a:pt x="38" y="607"/>
                      <a:pt x="28" y="610"/>
                    </a:cubicBezTo>
                    <a:cubicBezTo>
                      <a:pt x="19" y="612"/>
                      <a:pt x="11" y="632"/>
                      <a:pt x="0" y="646"/>
                    </a:cubicBezTo>
                    <a:cubicBezTo>
                      <a:pt x="0" y="705"/>
                      <a:pt x="0" y="705"/>
                      <a:pt x="0" y="705"/>
                    </a:cubicBezTo>
                    <a:cubicBezTo>
                      <a:pt x="0" y="709"/>
                      <a:pt x="0" y="709"/>
                      <a:pt x="0" y="709"/>
                    </a:cubicBezTo>
                    <a:cubicBezTo>
                      <a:pt x="195" y="709"/>
                      <a:pt x="354" y="550"/>
                      <a:pt x="354" y="354"/>
                    </a:cubicBezTo>
                    <a:cubicBezTo>
                      <a:pt x="354" y="159"/>
                      <a:pt x="195" y="0"/>
                      <a:pt x="0" y="0"/>
                    </a:cubicBezTo>
                  </a:path>
                </a:pathLst>
              </a:custGeom>
              <a:solidFill>
                <a:srgbClr val="1767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 name="Google Shape;111;p1"/>
              <p:cNvSpPr/>
              <p:nvPr/>
            </p:nvSpPr>
            <p:spPr>
              <a:xfrm>
                <a:off x="4373" y="2433"/>
                <a:ext cx="549" cy="1022"/>
              </a:xfrm>
              <a:custGeom>
                <a:rect b="b" l="l" r="r" t="t"/>
                <a:pathLst>
                  <a:path extrusionOk="0" h="631" w="339">
                    <a:moveTo>
                      <a:pt x="56" y="580"/>
                    </a:moveTo>
                    <a:cubicBezTo>
                      <a:pt x="41" y="596"/>
                      <a:pt x="38" y="592"/>
                      <a:pt x="28" y="595"/>
                    </a:cubicBezTo>
                    <a:cubicBezTo>
                      <a:pt x="19" y="597"/>
                      <a:pt x="11" y="617"/>
                      <a:pt x="0" y="630"/>
                    </a:cubicBezTo>
                    <a:cubicBezTo>
                      <a:pt x="0" y="631"/>
                      <a:pt x="0" y="631"/>
                      <a:pt x="0" y="631"/>
                    </a:cubicBezTo>
                    <a:cubicBezTo>
                      <a:pt x="11" y="617"/>
                      <a:pt x="19" y="597"/>
                      <a:pt x="28" y="595"/>
                    </a:cubicBezTo>
                    <a:cubicBezTo>
                      <a:pt x="38" y="592"/>
                      <a:pt x="41" y="596"/>
                      <a:pt x="56" y="580"/>
                    </a:cubicBezTo>
                    <a:moveTo>
                      <a:pt x="57" y="579"/>
                    </a:moveTo>
                    <a:cubicBezTo>
                      <a:pt x="57" y="579"/>
                      <a:pt x="57" y="579"/>
                      <a:pt x="57" y="580"/>
                    </a:cubicBezTo>
                    <a:cubicBezTo>
                      <a:pt x="57" y="579"/>
                      <a:pt x="57" y="579"/>
                      <a:pt x="57" y="579"/>
                    </a:cubicBezTo>
                    <a:moveTo>
                      <a:pt x="59" y="578"/>
                    </a:moveTo>
                    <a:cubicBezTo>
                      <a:pt x="58" y="578"/>
                      <a:pt x="58" y="579"/>
                      <a:pt x="58" y="579"/>
                    </a:cubicBezTo>
                    <a:cubicBezTo>
                      <a:pt x="58" y="579"/>
                      <a:pt x="58" y="578"/>
                      <a:pt x="59" y="578"/>
                    </a:cubicBezTo>
                    <a:moveTo>
                      <a:pt x="59" y="578"/>
                    </a:moveTo>
                    <a:cubicBezTo>
                      <a:pt x="59" y="578"/>
                      <a:pt x="59" y="578"/>
                      <a:pt x="59" y="578"/>
                    </a:cubicBezTo>
                    <a:cubicBezTo>
                      <a:pt x="59" y="578"/>
                      <a:pt x="59" y="578"/>
                      <a:pt x="59" y="578"/>
                    </a:cubicBezTo>
                    <a:moveTo>
                      <a:pt x="59" y="577"/>
                    </a:moveTo>
                    <a:cubicBezTo>
                      <a:pt x="59" y="577"/>
                      <a:pt x="59" y="577"/>
                      <a:pt x="59" y="577"/>
                    </a:cubicBezTo>
                    <a:cubicBezTo>
                      <a:pt x="59" y="577"/>
                      <a:pt x="59" y="577"/>
                      <a:pt x="59" y="577"/>
                    </a:cubicBezTo>
                    <a:moveTo>
                      <a:pt x="63" y="573"/>
                    </a:moveTo>
                    <a:cubicBezTo>
                      <a:pt x="63" y="573"/>
                      <a:pt x="63" y="573"/>
                      <a:pt x="63" y="573"/>
                    </a:cubicBezTo>
                    <a:cubicBezTo>
                      <a:pt x="62" y="574"/>
                      <a:pt x="62" y="575"/>
                      <a:pt x="61" y="575"/>
                    </a:cubicBezTo>
                    <a:cubicBezTo>
                      <a:pt x="62" y="575"/>
                      <a:pt x="62" y="574"/>
                      <a:pt x="63" y="573"/>
                    </a:cubicBezTo>
                    <a:cubicBezTo>
                      <a:pt x="63" y="573"/>
                      <a:pt x="63" y="573"/>
                      <a:pt x="63" y="573"/>
                    </a:cubicBezTo>
                    <a:moveTo>
                      <a:pt x="117" y="529"/>
                    </a:moveTo>
                    <a:cubicBezTo>
                      <a:pt x="117" y="529"/>
                      <a:pt x="117" y="529"/>
                      <a:pt x="116" y="529"/>
                    </a:cubicBezTo>
                    <a:cubicBezTo>
                      <a:pt x="116" y="529"/>
                      <a:pt x="116" y="530"/>
                      <a:pt x="116" y="530"/>
                    </a:cubicBezTo>
                    <a:cubicBezTo>
                      <a:pt x="116" y="530"/>
                      <a:pt x="116" y="529"/>
                      <a:pt x="116" y="529"/>
                    </a:cubicBezTo>
                    <a:cubicBezTo>
                      <a:pt x="117" y="529"/>
                      <a:pt x="117" y="529"/>
                      <a:pt x="117" y="529"/>
                    </a:cubicBezTo>
                    <a:moveTo>
                      <a:pt x="149" y="506"/>
                    </a:moveTo>
                    <a:cubicBezTo>
                      <a:pt x="147" y="510"/>
                      <a:pt x="145" y="514"/>
                      <a:pt x="142" y="516"/>
                    </a:cubicBezTo>
                    <a:cubicBezTo>
                      <a:pt x="139" y="518"/>
                      <a:pt x="137" y="520"/>
                      <a:pt x="136" y="521"/>
                    </a:cubicBezTo>
                    <a:cubicBezTo>
                      <a:pt x="137" y="520"/>
                      <a:pt x="139" y="518"/>
                      <a:pt x="142" y="516"/>
                    </a:cubicBezTo>
                    <a:cubicBezTo>
                      <a:pt x="145" y="514"/>
                      <a:pt x="147" y="510"/>
                      <a:pt x="149" y="506"/>
                    </a:cubicBezTo>
                    <a:moveTo>
                      <a:pt x="173" y="446"/>
                    </a:moveTo>
                    <a:cubicBezTo>
                      <a:pt x="169" y="453"/>
                      <a:pt x="166" y="460"/>
                      <a:pt x="163" y="465"/>
                    </a:cubicBezTo>
                    <a:cubicBezTo>
                      <a:pt x="163" y="465"/>
                      <a:pt x="163" y="465"/>
                      <a:pt x="163" y="465"/>
                    </a:cubicBezTo>
                    <a:cubicBezTo>
                      <a:pt x="163" y="465"/>
                      <a:pt x="163" y="465"/>
                      <a:pt x="163" y="465"/>
                    </a:cubicBezTo>
                    <a:cubicBezTo>
                      <a:pt x="166" y="460"/>
                      <a:pt x="169" y="453"/>
                      <a:pt x="173" y="446"/>
                    </a:cubicBezTo>
                    <a:cubicBezTo>
                      <a:pt x="173" y="446"/>
                      <a:pt x="173" y="446"/>
                      <a:pt x="173" y="446"/>
                    </a:cubicBezTo>
                    <a:moveTo>
                      <a:pt x="324" y="405"/>
                    </a:moveTo>
                    <a:cubicBezTo>
                      <a:pt x="326" y="411"/>
                      <a:pt x="328" y="415"/>
                      <a:pt x="330" y="419"/>
                    </a:cubicBezTo>
                    <a:cubicBezTo>
                      <a:pt x="330" y="419"/>
                      <a:pt x="330" y="419"/>
                      <a:pt x="330" y="419"/>
                    </a:cubicBezTo>
                    <a:cubicBezTo>
                      <a:pt x="328" y="415"/>
                      <a:pt x="326" y="411"/>
                      <a:pt x="324" y="405"/>
                    </a:cubicBezTo>
                    <a:moveTo>
                      <a:pt x="339" y="339"/>
                    </a:moveTo>
                    <a:cubicBezTo>
                      <a:pt x="339" y="360"/>
                      <a:pt x="337" y="380"/>
                      <a:pt x="334" y="399"/>
                    </a:cubicBezTo>
                    <a:cubicBezTo>
                      <a:pt x="337" y="380"/>
                      <a:pt x="339" y="360"/>
                      <a:pt x="339" y="339"/>
                    </a:cubicBezTo>
                    <a:cubicBezTo>
                      <a:pt x="339" y="339"/>
                      <a:pt x="339" y="339"/>
                      <a:pt x="339" y="339"/>
                    </a:cubicBezTo>
                    <a:moveTo>
                      <a:pt x="206" y="142"/>
                    </a:moveTo>
                    <a:cubicBezTo>
                      <a:pt x="207" y="145"/>
                      <a:pt x="210" y="149"/>
                      <a:pt x="214" y="155"/>
                    </a:cubicBezTo>
                    <a:cubicBezTo>
                      <a:pt x="217" y="158"/>
                      <a:pt x="220" y="161"/>
                      <a:pt x="222" y="163"/>
                    </a:cubicBezTo>
                    <a:cubicBezTo>
                      <a:pt x="222" y="163"/>
                      <a:pt x="222" y="163"/>
                      <a:pt x="222" y="163"/>
                    </a:cubicBezTo>
                    <a:cubicBezTo>
                      <a:pt x="222" y="163"/>
                      <a:pt x="222" y="163"/>
                      <a:pt x="222" y="163"/>
                    </a:cubicBezTo>
                    <a:cubicBezTo>
                      <a:pt x="220" y="161"/>
                      <a:pt x="217" y="158"/>
                      <a:pt x="214" y="155"/>
                    </a:cubicBezTo>
                    <a:cubicBezTo>
                      <a:pt x="210" y="149"/>
                      <a:pt x="207" y="145"/>
                      <a:pt x="206" y="142"/>
                    </a:cubicBezTo>
                    <a:moveTo>
                      <a:pt x="262" y="124"/>
                    </a:moveTo>
                    <a:cubicBezTo>
                      <a:pt x="275" y="140"/>
                      <a:pt x="286" y="157"/>
                      <a:pt x="296" y="174"/>
                    </a:cubicBezTo>
                    <a:cubicBezTo>
                      <a:pt x="296" y="174"/>
                      <a:pt x="296" y="174"/>
                      <a:pt x="296" y="174"/>
                    </a:cubicBezTo>
                    <a:cubicBezTo>
                      <a:pt x="286" y="157"/>
                      <a:pt x="275" y="140"/>
                      <a:pt x="262" y="124"/>
                    </a:cubicBezTo>
                    <a:moveTo>
                      <a:pt x="218" y="83"/>
                    </a:moveTo>
                    <a:cubicBezTo>
                      <a:pt x="216" y="99"/>
                      <a:pt x="217" y="110"/>
                      <a:pt x="215" y="121"/>
                    </a:cubicBezTo>
                    <a:cubicBezTo>
                      <a:pt x="214" y="128"/>
                      <a:pt x="208" y="130"/>
                      <a:pt x="206" y="134"/>
                    </a:cubicBezTo>
                    <a:cubicBezTo>
                      <a:pt x="208" y="130"/>
                      <a:pt x="214" y="128"/>
                      <a:pt x="215" y="121"/>
                    </a:cubicBezTo>
                    <a:cubicBezTo>
                      <a:pt x="217" y="110"/>
                      <a:pt x="216" y="99"/>
                      <a:pt x="218" y="83"/>
                    </a:cubicBezTo>
                    <a:moveTo>
                      <a:pt x="29" y="31"/>
                    </a:moveTo>
                    <a:cubicBezTo>
                      <a:pt x="30" y="31"/>
                      <a:pt x="31" y="32"/>
                      <a:pt x="31" y="33"/>
                    </a:cubicBezTo>
                    <a:cubicBezTo>
                      <a:pt x="35" y="37"/>
                      <a:pt x="38" y="38"/>
                      <a:pt x="40" y="38"/>
                    </a:cubicBezTo>
                    <a:cubicBezTo>
                      <a:pt x="40" y="38"/>
                      <a:pt x="40" y="38"/>
                      <a:pt x="40" y="38"/>
                    </a:cubicBezTo>
                    <a:cubicBezTo>
                      <a:pt x="38" y="38"/>
                      <a:pt x="35" y="37"/>
                      <a:pt x="31" y="33"/>
                    </a:cubicBezTo>
                    <a:cubicBezTo>
                      <a:pt x="31" y="32"/>
                      <a:pt x="30" y="31"/>
                      <a:pt x="29" y="31"/>
                    </a:cubicBezTo>
                    <a:moveTo>
                      <a:pt x="0" y="0"/>
                    </a:moveTo>
                    <a:cubicBezTo>
                      <a:pt x="0" y="0"/>
                      <a:pt x="0" y="0"/>
                      <a:pt x="0" y="0"/>
                    </a:cubicBezTo>
                    <a:cubicBezTo>
                      <a:pt x="19" y="0"/>
                      <a:pt x="39" y="2"/>
                      <a:pt x="57" y="5"/>
                    </a:cubicBezTo>
                    <a:cubicBezTo>
                      <a:pt x="58" y="11"/>
                      <a:pt x="57" y="17"/>
                      <a:pt x="54" y="20"/>
                    </a:cubicBezTo>
                    <a:cubicBezTo>
                      <a:pt x="54" y="21"/>
                      <a:pt x="53" y="21"/>
                      <a:pt x="53" y="22"/>
                    </a:cubicBezTo>
                    <a:cubicBezTo>
                      <a:pt x="53" y="21"/>
                      <a:pt x="54" y="21"/>
                      <a:pt x="54" y="20"/>
                    </a:cubicBezTo>
                    <a:cubicBezTo>
                      <a:pt x="57" y="17"/>
                      <a:pt x="58" y="11"/>
                      <a:pt x="57" y="5"/>
                    </a:cubicBezTo>
                    <a:cubicBezTo>
                      <a:pt x="39" y="2"/>
                      <a:pt x="19" y="0"/>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p1"/>
              <p:cNvSpPr/>
              <p:nvPr/>
            </p:nvSpPr>
            <p:spPr>
              <a:xfrm>
                <a:off x="4373" y="2590"/>
                <a:ext cx="539" cy="566"/>
              </a:xfrm>
              <a:custGeom>
                <a:rect b="b" l="l" r="r" t="t"/>
                <a:pathLst>
                  <a:path extrusionOk="0" h="349" w="333">
                    <a:moveTo>
                      <a:pt x="160" y="274"/>
                    </a:moveTo>
                    <a:cubicBezTo>
                      <a:pt x="163" y="276"/>
                      <a:pt x="167" y="277"/>
                      <a:pt x="171" y="280"/>
                    </a:cubicBezTo>
                    <a:cubicBezTo>
                      <a:pt x="194" y="293"/>
                      <a:pt x="190" y="306"/>
                      <a:pt x="190" y="312"/>
                    </a:cubicBezTo>
                    <a:cubicBezTo>
                      <a:pt x="190" y="317"/>
                      <a:pt x="181" y="334"/>
                      <a:pt x="173" y="349"/>
                    </a:cubicBezTo>
                    <a:cubicBezTo>
                      <a:pt x="173" y="349"/>
                      <a:pt x="173" y="349"/>
                      <a:pt x="173" y="349"/>
                    </a:cubicBezTo>
                    <a:cubicBezTo>
                      <a:pt x="173" y="349"/>
                      <a:pt x="173" y="349"/>
                      <a:pt x="173" y="349"/>
                    </a:cubicBezTo>
                    <a:cubicBezTo>
                      <a:pt x="181" y="334"/>
                      <a:pt x="190" y="317"/>
                      <a:pt x="190" y="312"/>
                    </a:cubicBezTo>
                    <a:cubicBezTo>
                      <a:pt x="190" y="306"/>
                      <a:pt x="194" y="293"/>
                      <a:pt x="171" y="280"/>
                    </a:cubicBezTo>
                    <a:cubicBezTo>
                      <a:pt x="167" y="277"/>
                      <a:pt x="163" y="276"/>
                      <a:pt x="160" y="274"/>
                    </a:cubicBezTo>
                    <a:moveTo>
                      <a:pt x="75" y="218"/>
                    </a:moveTo>
                    <a:cubicBezTo>
                      <a:pt x="86" y="221"/>
                      <a:pt x="99" y="228"/>
                      <a:pt x="115" y="246"/>
                    </a:cubicBezTo>
                    <a:cubicBezTo>
                      <a:pt x="99" y="228"/>
                      <a:pt x="86" y="221"/>
                      <a:pt x="75" y="218"/>
                    </a:cubicBezTo>
                    <a:moveTo>
                      <a:pt x="7" y="202"/>
                    </a:moveTo>
                    <a:cubicBezTo>
                      <a:pt x="7" y="202"/>
                      <a:pt x="7" y="202"/>
                      <a:pt x="7" y="202"/>
                    </a:cubicBezTo>
                    <a:cubicBezTo>
                      <a:pt x="7" y="202"/>
                      <a:pt x="7" y="202"/>
                      <a:pt x="7" y="202"/>
                    </a:cubicBezTo>
                    <a:moveTo>
                      <a:pt x="7" y="202"/>
                    </a:moveTo>
                    <a:cubicBezTo>
                      <a:pt x="7" y="202"/>
                      <a:pt x="7" y="202"/>
                      <a:pt x="7" y="202"/>
                    </a:cubicBezTo>
                    <a:cubicBezTo>
                      <a:pt x="7" y="202"/>
                      <a:pt x="7" y="202"/>
                      <a:pt x="7" y="202"/>
                    </a:cubicBezTo>
                    <a:moveTo>
                      <a:pt x="7" y="202"/>
                    </a:moveTo>
                    <a:cubicBezTo>
                      <a:pt x="7" y="202"/>
                      <a:pt x="7" y="202"/>
                      <a:pt x="7" y="202"/>
                    </a:cubicBezTo>
                    <a:cubicBezTo>
                      <a:pt x="7" y="202"/>
                      <a:pt x="7" y="202"/>
                      <a:pt x="7" y="202"/>
                    </a:cubicBezTo>
                    <a:moveTo>
                      <a:pt x="0" y="196"/>
                    </a:moveTo>
                    <a:cubicBezTo>
                      <a:pt x="0" y="197"/>
                      <a:pt x="0" y="197"/>
                      <a:pt x="0" y="197"/>
                    </a:cubicBezTo>
                    <a:cubicBezTo>
                      <a:pt x="2" y="197"/>
                      <a:pt x="4" y="197"/>
                      <a:pt x="4" y="199"/>
                    </a:cubicBezTo>
                    <a:cubicBezTo>
                      <a:pt x="4" y="197"/>
                      <a:pt x="2" y="197"/>
                      <a:pt x="0" y="196"/>
                    </a:cubicBezTo>
                    <a:moveTo>
                      <a:pt x="0" y="170"/>
                    </a:moveTo>
                    <a:cubicBezTo>
                      <a:pt x="0" y="170"/>
                      <a:pt x="0" y="170"/>
                      <a:pt x="0" y="170"/>
                    </a:cubicBezTo>
                    <a:cubicBezTo>
                      <a:pt x="1" y="171"/>
                      <a:pt x="3" y="172"/>
                      <a:pt x="5" y="172"/>
                    </a:cubicBezTo>
                    <a:cubicBezTo>
                      <a:pt x="3" y="172"/>
                      <a:pt x="1" y="171"/>
                      <a:pt x="0" y="170"/>
                    </a:cubicBezTo>
                    <a:moveTo>
                      <a:pt x="0" y="155"/>
                    </a:moveTo>
                    <a:cubicBezTo>
                      <a:pt x="0" y="155"/>
                      <a:pt x="0" y="155"/>
                      <a:pt x="0" y="155"/>
                    </a:cubicBezTo>
                    <a:cubicBezTo>
                      <a:pt x="7" y="157"/>
                      <a:pt x="17" y="164"/>
                      <a:pt x="19" y="168"/>
                    </a:cubicBezTo>
                    <a:cubicBezTo>
                      <a:pt x="20" y="171"/>
                      <a:pt x="19" y="172"/>
                      <a:pt x="16" y="172"/>
                    </a:cubicBezTo>
                    <a:cubicBezTo>
                      <a:pt x="19" y="172"/>
                      <a:pt x="20" y="171"/>
                      <a:pt x="19" y="168"/>
                    </a:cubicBezTo>
                    <a:cubicBezTo>
                      <a:pt x="17" y="164"/>
                      <a:pt x="7" y="157"/>
                      <a:pt x="0" y="155"/>
                    </a:cubicBezTo>
                    <a:moveTo>
                      <a:pt x="296" y="77"/>
                    </a:moveTo>
                    <a:cubicBezTo>
                      <a:pt x="296" y="77"/>
                      <a:pt x="296" y="77"/>
                      <a:pt x="296" y="77"/>
                    </a:cubicBezTo>
                    <a:cubicBezTo>
                      <a:pt x="314" y="109"/>
                      <a:pt x="327" y="144"/>
                      <a:pt x="333" y="180"/>
                    </a:cubicBezTo>
                    <a:cubicBezTo>
                      <a:pt x="333" y="180"/>
                      <a:pt x="333" y="180"/>
                      <a:pt x="333" y="180"/>
                    </a:cubicBezTo>
                    <a:cubicBezTo>
                      <a:pt x="327" y="144"/>
                      <a:pt x="314" y="109"/>
                      <a:pt x="296" y="77"/>
                    </a:cubicBezTo>
                    <a:cubicBezTo>
                      <a:pt x="296" y="77"/>
                      <a:pt x="296" y="77"/>
                      <a:pt x="296" y="77"/>
                    </a:cubicBezTo>
                    <a:moveTo>
                      <a:pt x="222" y="66"/>
                    </a:moveTo>
                    <a:cubicBezTo>
                      <a:pt x="222" y="66"/>
                      <a:pt x="222" y="66"/>
                      <a:pt x="222" y="66"/>
                    </a:cubicBezTo>
                    <a:cubicBezTo>
                      <a:pt x="237" y="81"/>
                      <a:pt x="244" y="84"/>
                      <a:pt x="243" y="102"/>
                    </a:cubicBezTo>
                    <a:cubicBezTo>
                      <a:pt x="242" y="123"/>
                      <a:pt x="245" y="126"/>
                      <a:pt x="245" y="150"/>
                    </a:cubicBezTo>
                    <a:cubicBezTo>
                      <a:pt x="245" y="174"/>
                      <a:pt x="255" y="177"/>
                      <a:pt x="262" y="196"/>
                    </a:cubicBezTo>
                    <a:cubicBezTo>
                      <a:pt x="265" y="206"/>
                      <a:pt x="269" y="209"/>
                      <a:pt x="274" y="213"/>
                    </a:cubicBezTo>
                    <a:cubicBezTo>
                      <a:pt x="269" y="209"/>
                      <a:pt x="265" y="206"/>
                      <a:pt x="262" y="196"/>
                    </a:cubicBezTo>
                    <a:cubicBezTo>
                      <a:pt x="255" y="177"/>
                      <a:pt x="245" y="174"/>
                      <a:pt x="245" y="150"/>
                    </a:cubicBezTo>
                    <a:cubicBezTo>
                      <a:pt x="245" y="126"/>
                      <a:pt x="242" y="123"/>
                      <a:pt x="243" y="102"/>
                    </a:cubicBezTo>
                    <a:cubicBezTo>
                      <a:pt x="244" y="84"/>
                      <a:pt x="237" y="81"/>
                      <a:pt x="222" y="66"/>
                    </a:cubicBezTo>
                    <a:moveTo>
                      <a:pt x="22" y="1"/>
                    </a:moveTo>
                    <a:cubicBezTo>
                      <a:pt x="20" y="5"/>
                      <a:pt x="17" y="9"/>
                      <a:pt x="14" y="12"/>
                    </a:cubicBezTo>
                    <a:cubicBezTo>
                      <a:pt x="17" y="9"/>
                      <a:pt x="20" y="5"/>
                      <a:pt x="22" y="1"/>
                    </a:cubicBezTo>
                    <a:moveTo>
                      <a:pt x="22" y="1"/>
                    </a:moveTo>
                    <a:cubicBezTo>
                      <a:pt x="22" y="1"/>
                      <a:pt x="22" y="1"/>
                      <a:pt x="22" y="1"/>
                    </a:cubicBezTo>
                    <a:cubicBezTo>
                      <a:pt x="22" y="1"/>
                      <a:pt x="22" y="1"/>
                      <a:pt x="22" y="1"/>
                    </a:cubicBezTo>
                    <a:moveTo>
                      <a:pt x="22" y="1"/>
                    </a:moveTo>
                    <a:cubicBezTo>
                      <a:pt x="22" y="1"/>
                      <a:pt x="22" y="1"/>
                      <a:pt x="22" y="1"/>
                    </a:cubicBezTo>
                    <a:cubicBezTo>
                      <a:pt x="22" y="1"/>
                      <a:pt x="22" y="1"/>
                      <a:pt x="22" y="1"/>
                    </a:cubicBezTo>
                    <a:moveTo>
                      <a:pt x="22" y="1"/>
                    </a:moveTo>
                    <a:cubicBezTo>
                      <a:pt x="22" y="1"/>
                      <a:pt x="22" y="1"/>
                      <a:pt x="22" y="1"/>
                    </a:cubicBezTo>
                    <a:cubicBezTo>
                      <a:pt x="22" y="1"/>
                      <a:pt x="22" y="1"/>
                      <a:pt x="22" y="1"/>
                    </a:cubicBezTo>
                    <a:moveTo>
                      <a:pt x="22" y="1"/>
                    </a:moveTo>
                    <a:cubicBezTo>
                      <a:pt x="22" y="1"/>
                      <a:pt x="22" y="1"/>
                      <a:pt x="22" y="1"/>
                    </a:cubicBezTo>
                    <a:cubicBezTo>
                      <a:pt x="22" y="1"/>
                      <a:pt x="22" y="1"/>
                      <a:pt x="22" y="1"/>
                    </a:cubicBezTo>
                    <a:cubicBezTo>
                      <a:pt x="22" y="1"/>
                      <a:pt x="22" y="1"/>
                      <a:pt x="22" y="1"/>
                    </a:cubicBezTo>
                    <a:cubicBezTo>
                      <a:pt x="22" y="1"/>
                      <a:pt x="22" y="1"/>
                      <a:pt x="22" y="1"/>
                    </a:cubicBezTo>
                    <a:moveTo>
                      <a:pt x="22" y="1"/>
                    </a:moveTo>
                    <a:cubicBezTo>
                      <a:pt x="22" y="1"/>
                      <a:pt x="22" y="1"/>
                      <a:pt x="22" y="1"/>
                    </a:cubicBezTo>
                    <a:cubicBezTo>
                      <a:pt x="22" y="1"/>
                      <a:pt x="22" y="1"/>
                      <a:pt x="22" y="1"/>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path>
                </a:pathLst>
              </a:custGeom>
              <a:solidFill>
                <a:srgbClr val="308E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 name="Google Shape;113;p1"/>
              <p:cNvSpPr/>
              <p:nvPr/>
            </p:nvSpPr>
            <p:spPr>
              <a:xfrm>
                <a:off x="4912" y="2882"/>
                <a:ext cx="10" cy="89"/>
              </a:xfrm>
              <a:custGeom>
                <a:rect b="b" l="l" r="r" t="t"/>
                <a:pathLst>
                  <a:path extrusionOk="0" h="55" w="6">
                    <a:moveTo>
                      <a:pt x="0" y="0"/>
                    </a:moveTo>
                    <a:cubicBezTo>
                      <a:pt x="0" y="0"/>
                      <a:pt x="0" y="0"/>
                      <a:pt x="0" y="0"/>
                    </a:cubicBezTo>
                    <a:cubicBezTo>
                      <a:pt x="0" y="0"/>
                      <a:pt x="0" y="0"/>
                      <a:pt x="0" y="0"/>
                    </a:cubicBezTo>
                    <a:cubicBezTo>
                      <a:pt x="4" y="18"/>
                      <a:pt x="6" y="36"/>
                      <a:pt x="6" y="55"/>
                    </a:cubicBezTo>
                    <a:cubicBezTo>
                      <a:pt x="6" y="36"/>
                      <a:pt x="4" y="18"/>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 name="Google Shape;114;p1"/>
              <p:cNvSpPr/>
              <p:nvPr/>
            </p:nvSpPr>
            <p:spPr>
              <a:xfrm>
                <a:off x="4978" y="2558"/>
                <a:ext cx="122" cy="107"/>
              </a:xfrm>
              <a:custGeom>
                <a:rect b="b" l="l" r="r" t="t"/>
                <a:pathLst>
                  <a:path extrusionOk="0" h="66" w="75">
                    <a:moveTo>
                      <a:pt x="16" y="64"/>
                    </a:moveTo>
                    <a:cubicBezTo>
                      <a:pt x="0" y="30"/>
                      <a:pt x="0" y="30"/>
                      <a:pt x="0" y="30"/>
                    </a:cubicBezTo>
                    <a:cubicBezTo>
                      <a:pt x="0" y="28"/>
                      <a:pt x="0" y="27"/>
                      <a:pt x="2" y="26"/>
                    </a:cubicBezTo>
                    <a:cubicBezTo>
                      <a:pt x="55" y="1"/>
                      <a:pt x="55" y="1"/>
                      <a:pt x="55" y="1"/>
                    </a:cubicBezTo>
                    <a:cubicBezTo>
                      <a:pt x="56" y="0"/>
                      <a:pt x="58" y="1"/>
                      <a:pt x="58" y="2"/>
                    </a:cubicBezTo>
                    <a:cubicBezTo>
                      <a:pt x="74" y="36"/>
                      <a:pt x="74" y="36"/>
                      <a:pt x="74" y="36"/>
                    </a:cubicBezTo>
                    <a:cubicBezTo>
                      <a:pt x="75" y="38"/>
                      <a:pt x="75" y="39"/>
                      <a:pt x="73" y="40"/>
                    </a:cubicBezTo>
                    <a:cubicBezTo>
                      <a:pt x="20" y="65"/>
                      <a:pt x="20" y="65"/>
                      <a:pt x="20" y="65"/>
                    </a:cubicBezTo>
                    <a:cubicBezTo>
                      <a:pt x="19" y="66"/>
                      <a:pt x="17" y="65"/>
                      <a:pt x="16" y="64"/>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p1"/>
              <p:cNvSpPr/>
              <p:nvPr/>
            </p:nvSpPr>
            <p:spPr>
              <a:xfrm>
                <a:off x="4982" y="2599"/>
                <a:ext cx="18" cy="17"/>
              </a:xfrm>
              <a:custGeom>
                <a:rect b="b" l="l" r="r" t="t"/>
                <a:pathLst>
                  <a:path extrusionOk="0" h="11" w="11">
                    <a:moveTo>
                      <a:pt x="11" y="8"/>
                    </a:moveTo>
                    <a:cubicBezTo>
                      <a:pt x="3" y="11"/>
                      <a:pt x="3" y="11"/>
                      <a:pt x="3" y="11"/>
                    </a:cubicBezTo>
                    <a:cubicBezTo>
                      <a:pt x="0" y="6"/>
                      <a:pt x="0" y="6"/>
                      <a:pt x="0" y="6"/>
                    </a:cubicBezTo>
                    <a:cubicBezTo>
                      <a:pt x="0" y="4"/>
                      <a:pt x="0" y="3"/>
                      <a:pt x="2" y="2"/>
                    </a:cubicBezTo>
                    <a:cubicBezTo>
                      <a:pt x="7" y="0"/>
                      <a:pt x="7" y="0"/>
                      <a:pt x="7" y="0"/>
                    </a:cubicBezTo>
                    <a:lnTo>
                      <a:pt x="11"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 name="Google Shape;116;p1"/>
              <p:cNvSpPr/>
              <p:nvPr/>
            </p:nvSpPr>
            <p:spPr>
              <a:xfrm>
                <a:off x="4996" y="2590"/>
                <a:ext cx="20" cy="20"/>
              </a:xfrm>
              <a:custGeom>
                <a:rect b="b" l="l" r="r" t="t"/>
                <a:pathLst>
                  <a:path extrusionOk="0" h="20" w="20">
                    <a:moveTo>
                      <a:pt x="20" y="13"/>
                    </a:moveTo>
                    <a:lnTo>
                      <a:pt x="7" y="20"/>
                    </a:lnTo>
                    <a:lnTo>
                      <a:pt x="0" y="7"/>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 name="Google Shape;117;p1"/>
              <p:cNvSpPr/>
              <p:nvPr/>
            </p:nvSpPr>
            <p:spPr>
              <a:xfrm>
                <a:off x="5011" y="2584"/>
                <a:ext cx="19" cy="19"/>
              </a:xfrm>
              <a:custGeom>
                <a:rect b="b" l="l" r="r" t="t"/>
                <a:pathLst>
                  <a:path extrusionOk="0" h="19" w="19">
                    <a:moveTo>
                      <a:pt x="19" y="13"/>
                    </a:moveTo>
                    <a:lnTo>
                      <a:pt x="6" y="19"/>
                    </a:lnTo>
                    <a:lnTo>
                      <a:pt x="0" y="6"/>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 name="Google Shape;118;p1"/>
              <p:cNvSpPr/>
              <p:nvPr/>
            </p:nvSpPr>
            <p:spPr>
              <a:xfrm>
                <a:off x="4988" y="2613"/>
                <a:ext cx="18" cy="18"/>
              </a:xfrm>
              <a:custGeom>
                <a:rect b="b" l="l" r="r" t="t"/>
                <a:pathLst>
                  <a:path extrusionOk="0" h="18" w="18">
                    <a:moveTo>
                      <a:pt x="18" y="13"/>
                    </a:moveTo>
                    <a:lnTo>
                      <a:pt x="5" y="18"/>
                    </a:lnTo>
                    <a:lnTo>
                      <a:pt x="0" y="5"/>
                    </a:lnTo>
                    <a:lnTo>
                      <a:pt x="13" y="0"/>
                    </a:lnTo>
                    <a:lnTo>
                      <a:pt x="18"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1"/>
              <p:cNvSpPr/>
              <p:nvPr/>
            </p:nvSpPr>
            <p:spPr>
              <a:xfrm>
                <a:off x="5003" y="2605"/>
                <a:ext cx="19" cy="19"/>
              </a:xfrm>
              <a:custGeom>
                <a:rect b="b" l="l" r="r" t="t"/>
                <a:pathLst>
                  <a:path extrusionOk="0" h="19" w="19">
                    <a:moveTo>
                      <a:pt x="19" y="13"/>
                    </a:moveTo>
                    <a:lnTo>
                      <a:pt x="6" y="19"/>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1"/>
              <p:cNvSpPr/>
              <p:nvPr/>
            </p:nvSpPr>
            <p:spPr>
              <a:xfrm>
                <a:off x="5017" y="2599"/>
                <a:ext cx="20" cy="17"/>
              </a:xfrm>
              <a:custGeom>
                <a:rect b="b" l="l" r="r" t="t"/>
                <a:pathLst>
                  <a:path extrusionOk="0" h="17" w="20">
                    <a:moveTo>
                      <a:pt x="20" y="13"/>
                    </a:moveTo>
                    <a:lnTo>
                      <a:pt x="7" y="17"/>
                    </a:lnTo>
                    <a:lnTo>
                      <a:pt x="0" y="4"/>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 name="Google Shape;121;p1"/>
              <p:cNvSpPr/>
              <p:nvPr/>
            </p:nvSpPr>
            <p:spPr>
              <a:xfrm>
                <a:off x="5027" y="2576"/>
                <a:ext cx="20" cy="19"/>
              </a:xfrm>
              <a:custGeom>
                <a:rect b="b" l="l" r="r" t="t"/>
                <a:pathLst>
                  <a:path extrusionOk="0" h="19" w="20">
                    <a:moveTo>
                      <a:pt x="20" y="13"/>
                    </a:moveTo>
                    <a:lnTo>
                      <a:pt x="7" y="19"/>
                    </a:lnTo>
                    <a:lnTo>
                      <a:pt x="0" y="6"/>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 name="Google Shape;122;p1"/>
              <p:cNvSpPr/>
              <p:nvPr/>
            </p:nvSpPr>
            <p:spPr>
              <a:xfrm>
                <a:off x="5042" y="2569"/>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 name="Google Shape;123;p1"/>
              <p:cNvSpPr/>
              <p:nvPr/>
            </p:nvSpPr>
            <p:spPr>
              <a:xfrm>
                <a:off x="5056" y="2563"/>
                <a:ext cx="20" cy="18"/>
              </a:xfrm>
              <a:custGeom>
                <a:rect b="b" l="l" r="r" t="t"/>
                <a:pathLst>
                  <a:path extrusionOk="0" h="11" w="12">
                    <a:moveTo>
                      <a:pt x="12" y="7"/>
                    </a:moveTo>
                    <a:cubicBezTo>
                      <a:pt x="4" y="11"/>
                      <a:pt x="4" y="11"/>
                      <a:pt x="4" y="11"/>
                    </a:cubicBezTo>
                    <a:cubicBezTo>
                      <a:pt x="0" y="3"/>
                      <a:pt x="0" y="3"/>
                      <a:pt x="0" y="3"/>
                    </a:cubicBezTo>
                    <a:cubicBezTo>
                      <a:pt x="6" y="0"/>
                      <a:pt x="6" y="0"/>
                      <a:pt x="6" y="0"/>
                    </a:cubicBezTo>
                    <a:cubicBezTo>
                      <a:pt x="7" y="0"/>
                      <a:pt x="9" y="0"/>
                      <a:pt x="9" y="2"/>
                    </a:cubicBezTo>
                    <a:lnTo>
                      <a:pt x="12"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1"/>
              <p:cNvSpPr/>
              <p:nvPr/>
            </p:nvSpPr>
            <p:spPr>
              <a:xfrm>
                <a:off x="5034" y="2590"/>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 name="Google Shape;125;p1"/>
              <p:cNvSpPr/>
              <p:nvPr/>
            </p:nvSpPr>
            <p:spPr>
              <a:xfrm>
                <a:off x="5048" y="2584"/>
                <a:ext cx="20" cy="19"/>
              </a:xfrm>
              <a:custGeom>
                <a:rect b="b" l="l" r="r" t="t"/>
                <a:pathLst>
                  <a:path extrusionOk="0" h="19" w="20">
                    <a:moveTo>
                      <a:pt x="20" y="13"/>
                    </a:moveTo>
                    <a:lnTo>
                      <a:pt x="7" y="19"/>
                    </a:lnTo>
                    <a:lnTo>
                      <a:pt x="0" y="6"/>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1"/>
              <p:cNvSpPr/>
              <p:nvPr/>
            </p:nvSpPr>
            <p:spPr>
              <a:xfrm>
                <a:off x="5064" y="2576"/>
                <a:ext cx="18" cy="19"/>
              </a:xfrm>
              <a:custGeom>
                <a:rect b="b" l="l" r="r" t="t"/>
                <a:pathLst>
                  <a:path extrusionOk="0" h="19" w="18">
                    <a:moveTo>
                      <a:pt x="18" y="13"/>
                    </a:moveTo>
                    <a:lnTo>
                      <a:pt x="5" y="19"/>
                    </a:lnTo>
                    <a:lnTo>
                      <a:pt x="0" y="6"/>
                    </a:lnTo>
                    <a:lnTo>
                      <a:pt x="13" y="0"/>
                    </a:lnTo>
                    <a:lnTo>
                      <a:pt x="18"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1"/>
              <p:cNvSpPr/>
              <p:nvPr/>
            </p:nvSpPr>
            <p:spPr>
              <a:xfrm>
                <a:off x="4995" y="2628"/>
                <a:ext cx="19" cy="19"/>
              </a:xfrm>
              <a:custGeom>
                <a:rect b="b" l="l" r="r" t="t"/>
                <a:pathLst>
                  <a:path extrusionOk="0" h="19" w="19">
                    <a:moveTo>
                      <a:pt x="19" y="13"/>
                    </a:moveTo>
                    <a:lnTo>
                      <a:pt x="6" y="19"/>
                    </a:lnTo>
                    <a:lnTo>
                      <a:pt x="0" y="6"/>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 name="Google Shape;128;p1"/>
              <p:cNvSpPr/>
              <p:nvPr/>
            </p:nvSpPr>
            <p:spPr>
              <a:xfrm>
                <a:off x="5011" y="2621"/>
                <a:ext cx="18" cy="20"/>
              </a:xfrm>
              <a:custGeom>
                <a:rect b="b" l="l" r="r" t="t"/>
                <a:pathLst>
                  <a:path extrusionOk="0" h="20" w="18">
                    <a:moveTo>
                      <a:pt x="18" y="13"/>
                    </a:moveTo>
                    <a:lnTo>
                      <a:pt x="5" y="20"/>
                    </a:lnTo>
                    <a:lnTo>
                      <a:pt x="0" y="7"/>
                    </a:lnTo>
                    <a:lnTo>
                      <a:pt x="13" y="0"/>
                    </a:lnTo>
                    <a:lnTo>
                      <a:pt x="18"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p1"/>
              <p:cNvSpPr/>
              <p:nvPr/>
            </p:nvSpPr>
            <p:spPr>
              <a:xfrm>
                <a:off x="5025" y="2613"/>
                <a:ext cx="20" cy="20"/>
              </a:xfrm>
              <a:custGeom>
                <a:rect b="b" l="l" r="r" t="t"/>
                <a:pathLst>
                  <a:path extrusionOk="0" h="20" w="20">
                    <a:moveTo>
                      <a:pt x="20" y="13"/>
                    </a:moveTo>
                    <a:lnTo>
                      <a:pt x="7" y="20"/>
                    </a:lnTo>
                    <a:lnTo>
                      <a:pt x="0" y="7"/>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 name="Google Shape;130;p1"/>
              <p:cNvSpPr/>
              <p:nvPr/>
            </p:nvSpPr>
            <p:spPr>
              <a:xfrm>
                <a:off x="5001" y="2642"/>
                <a:ext cx="20" cy="18"/>
              </a:xfrm>
              <a:custGeom>
                <a:rect b="b" l="l" r="r" t="t"/>
                <a:pathLst>
                  <a:path extrusionOk="0" h="11" w="12">
                    <a:moveTo>
                      <a:pt x="12" y="8"/>
                    </a:moveTo>
                    <a:cubicBezTo>
                      <a:pt x="6" y="11"/>
                      <a:pt x="6" y="11"/>
                      <a:pt x="6" y="11"/>
                    </a:cubicBezTo>
                    <a:cubicBezTo>
                      <a:pt x="5" y="11"/>
                      <a:pt x="4" y="11"/>
                      <a:pt x="3" y="10"/>
                    </a:cubicBezTo>
                    <a:cubicBezTo>
                      <a:pt x="0" y="4"/>
                      <a:pt x="0" y="4"/>
                      <a:pt x="0" y="4"/>
                    </a:cubicBezTo>
                    <a:cubicBezTo>
                      <a:pt x="8" y="0"/>
                      <a:pt x="8" y="0"/>
                      <a:pt x="8" y="0"/>
                    </a:cubicBezTo>
                    <a:lnTo>
                      <a:pt x="12"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1"/>
              <p:cNvSpPr/>
              <p:nvPr/>
            </p:nvSpPr>
            <p:spPr>
              <a:xfrm>
                <a:off x="5017" y="2636"/>
                <a:ext cx="20" cy="18"/>
              </a:xfrm>
              <a:custGeom>
                <a:rect b="b" l="l" r="r" t="t"/>
                <a:pathLst>
                  <a:path extrusionOk="0" h="18" w="20">
                    <a:moveTo>
                      <a:pt x="20" y="13"/>
                    </a:moveTo>
                    <a:lnTo>
                      <a:pt x="7" y="18"/>
                    </a:lnTo>
                    <a:lnTo>
                      <a:pt x="0" y="5"/>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1"/>
              <p:cNvSpPr/>
              <p:nvPr/>
            </p:nvSpPr>
            <p:spPr>
              <a:xfrm>
                <a:off x="5032" y="2628"/>
                <a:ext cx="19" cy="19"/>
              </a:xfrm>
              <a:custGeom>
                <a:rect b="b" l="l" r="r" t="t"/>
                <a:pathLst>
                  <a:path extrusionOk="0" h="19" w="19">
                    <a:moveTo>
                      <a:pt x="19" y="13"/>
                    </a:moveTo>
                    <a:lnTo>
                      <a:pt x="6" y="19"/>
                    </a:lnTo>
                    <a:lnTo>
                      <a:pt x="0" y="6"/>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1"/>
              <p:cNvSpPr/>
              <p:nvPr/>
            </p:nvSpPr>
            <p:spPr>
              <a:xfrm>
                <a:off x="5042" y="2607"/>
                <a:ext cx="17" cy="19"/>
              </a:xfrm>
              <a:custGeom>
                <a:rect b="b" l="l" r="r" t="t"/>
                <a:pathLst>
                  <a:path extrusionOk="0" h="19" w="17">
                    <a:moveTo>
                      <a:pt x="17" y="13"/>
                    </a:moveTo>
                    <a:lnTo>
                      <a:pt x="5" y="19"/>
                    </a:lnTo>
                    <a:lnTo>
                      <a:pt x="0" y="6"/>
                    </a:lnTo>
                    <a:lnTo>
                      <a:pt x="13" y="0"/>
                    </a:lnTo>
                    <a:lnTo>
                      <a:pt x="17"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1"/>
              <p:cNvSpPr/>
              <p:nvPr/>
            </p:nvSpPr>
            <p:spPr>
              <a:xfrm>
                <a:off x="5056" y="2599"/>
                <a:ext cx="20" cy="19"/>
              </a:xfrm>
              <a:custGeom>
                <a:rect b="b" l="l" r="r" t="t"/>
                <a:pathLst>
                  <a:path extrusionOk="0" h="19" w="20">
                    <a:moveTo>
                      <a:pt x="20" y="13"/>
                    </a:moveTo>
                    <a:lnTo>
                      <a:pt x="7" y="19"/>
                    </a:lnTo>
                    <a:lnTo>
                      <a:pt x="0" y="6"/>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 name="Google Shape;135;p1"/>
              <p:cNvSpPr/>
              <p:nvPr/>
            </p:nvSpPr>
            <p:spPr>
              <a:xfrm>
                <a:off x="5071" y="2592"/>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 name="Google Shape;136;p1"/>
              <p:cNvSpPr/>
              <p:nvPr/>
            </p:nvSpPr>
            <p:spPr>
              <a:xfrm>
                <a:off x="5048" y="2621"/>
                <a:ext cx="20" cy="18"/>
              </a:xfrm>
              <a:custGeom>
                <a:rect b="b" l="l" r="r" t="t"/>
                <a:pathLst>
                  <a:path extrusionOk="0" h="18" w="20">
                    <a:moveTo>
                      <a:pt x="20" y="13"/>
                    </a:moveTo>
                    <a:lnTo>
                      <a:pt x="7" y="18"/>
                    </a:lnTo>
                    <a:lnTo>
                      <a:pt x="0" y="5"/>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 name="Google Shape;137;p1"/>
              <p:cNvSpPr/>
              <p:nvPr/>
            </p:nvSpPr>
            <p:spPr>
              <a:xfrm>
                <a:off x="5063" y="2613"/>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p1"/>
              <p:cNvSpPr/>
              <p:nvPr/>
            </p:nvSpPr>
            <p:spPr>
              <a:xfrm>
                <a:off x="5077" y="2607"/>
                <a:ext cx="20" cy="19"/>
              </a:xfrm>
              <a:custGeom>
                <a:rect b="b" l="l" r="r" t="t"/>
                <a:pathLst>
                  <a:path extrusionOk="0" h="12" w="12">
                    <a:moveTo>
                      <a:pt x="10" y="9"/>
                    </a:moveTo>
                    <a:cubicBezTo>
                      <a:pt x="4" y="12"/>
                      <a:pt x="4" y="12"/>
                      <a:pt x="4" y="12"/>
                    </a:cubicBezTo>
                    <a:cubicBezTo>
                      <a:pt x="0" y="4"/>
                      <a:pt x="0" y="4"/>
                      <a:pt x="0" y="4"/>
                    </a:cubicBezTo>
                    <a:cubicBezTo>
                      <a:pt x="8" y="0"/>
                      <a:pt x="8" y="0"/>
                      <a:pt x="8" y="0"/>
                    </a:cubicBezTo>
                    <a:cubicBezTo>
                      <a:pt x="11" y="6"/>
                      <a:pt x="11" y="6"/>
                      <a:pt x="11" y="6"/>
                    </a:cubicBezTo>
                    <a:cubicBezTo>
                      <a:pt x="12" y="7"/>
                      <a:pt x="11" y="8"/>
                      <a:pt x="10"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p1"/>
              <p:cNvSpPr/>
              <p:nvPr/>
            </p:nvSpPr>
            <p:spPr>
              <a:xfrm>
                <a:off x="5121" y="2490"/>
                <a:ext cx="123" cy="107"/>
              </a:xfrm>
              <a:custGeom>
                <a:rect b="b" l="l" r="r" t="t"/>
                <a:pathLst>
                  <a:path extrusionOk="0" h="66" w="76">
                    <a:moveTo>
                      <a:pt x="17" y="64"/>
                    </a:moveTo>
                    <a:cubicBezTo>
                      <a:pt x="1" y="30"/>
                      <a:pt x="1" y="30"/>
                      <a:pt x="1" y="30"/>
                    </a:cubicBezTo>
                    <a:cubicBezTo>
                      <a:pt x="0" y="28"/>
                      <a:pt x="1" y="27"/>
                      <a:pt x="2" y="26"/>
                    </a:cubicBezTo>
                    <a:cubicBezTo>
                      <a:pt x="56" y="1"/>
                      <a:pt x="56" y="1"/>
                      <a:pt x="56" y="1"/>
                    </a:cubicBezTo>
                    <a:cubicBezTo>
                      <a:pt x="57" y="0"/>
                      <a:pt x="59" y="1"/>
                      <a:pt x="59" y="2"/>
                    </a:cubicBezTo>
                    <a:cubicBezTo>
                      <a:pt x="75" y="36"/>
                      <a:pt x="75" y="36"/>
                      <a:pt x="75" y="36"/>
                    </a:cubicBezTo>
                    <a:cubicBezTo>
                      <a:pt x="76" y="38"/>
                      <a:pt x="75" y="39"/>
                      <a:pt x="74" y="40"/>
                    </a:cubicBezTo>
                    <a:cubicBezTo>
                      <a:pt x="21" y="65"/>
                      <a:pt x="21" y="65"/>
                      <a:pt x="21" y="65"/>
                    </a:cubicBezTo>
                    <a:cubicBezTo>
                      <a:pt x="20" y="66"/>
                      <a:pt x="18" y="65"/>
                      <a:pt x="17" y="64"/>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1"/>
              <p:cNvSpPr/>
              <p:nvPr/>
            </p:nvSpPr>
            <p:spPr>
              <a:xfrm>
                <a:off x="5126" y="2529"/>
                <a:ext cx="18" cy="19"/>
              </a:xfrm>
              <a:custGeom>
                <a:rect b="b" l="l" r="r" t="t"/>
                <a:pathLst>
                  <a:path extrusionOk="0" h="12" w="11">
                    <a:moveTo>
                      <a:pt x="11" y="8"/>
                    </a:moveTo>
                    <a:cubicBezTo>
                      <a:pt x="3" y="12"/>
                      <a:pt x="3" y="12"/>
                      <a:pt x="3" y="12"/>
                    </a:cubicBezTo>
                    <a:cubicBezTo>
                      <a:pt x="0" y="6"/>
                      <a:pt x="0" y="6"/>
                      <a:pt x="0" y="6"/>
                    </a:cubicBezTo>
                    <a:cubicBezTo>
                      <a:pt x="0" y="5"/>
                      <a:pt x="0" y="4"/>
                      <a:pt x="2" y="3"/>
                    </a:cubicBezTo>
                    <a:cubicBezTo>
                      <a:pt x="7" y="0"/>
                      <a:pt x="7" y="0"/>
                      <a:pt x="7" y="0"/>
                    </a:cubicBezTo>
                    <a:lnTo>
                      <a:pt x="11"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1"/>
              <p:cNvSpPr/>
              <p:nvPr/>
            </p:nvSpPr>
            <p:spPr>
              <a:xfrm>
                <a:off x="5140" y="2522"/>
                <a:ext cx="18" cy="20"/>
              </a:xfrm>
              <a:custGeom>
                <a:rect b="b" l="l" r="r" t="t"/>
                <a:pathLst>
                  <a:path extrusionOk="0" h="20" w="18">
                    <a:moveTo>
                      <a:pt x="18" y="13"/>
                    </a:moveTo>
                    <a:lnTo>
                      <a:pt x="5" y="20"/>
                    </a:lnTo>
                    <a:lnTo>
                      <a:pt x="0" y="7"/>
                    </a:lnTo>
                    <a:lnTo>
                      <a:pt x="13" y="0"/>
                    </a:lnTo>
                    <a:lnTo>
                      <a:pt x="18"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1"/>
              <p:cNvSpPr/>
              <p:nvPr/>
            </p:nvSpPr>
            <p:spPr>
              <a:xfrm>
                <a:off x="5155" y="2516"/>
                <a:ext cx="20" cy="18"/>
              </a:xfrm>
              <a:custGeom>
                <a:rect b="b" l="l" r="r" t="t"/>
                <a:pathLst>
                  <a:path extrusionOk="0" h="18" w="20">
                    <a:moveTo>
                      <a:pt x="20" y="13"/>
                    </a:moveTo>
                    <a:lnTo>
                      <a:pt x="7" y="18"/>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1"/>
              <p:cNvSpPr/>
              <p:nvPr/>
            </p:nvSpPr>
            <p:spPr>
              <a:xfrm>
                <a:off x="5132" y="2544"/>
                <a:ext cx="18" cy="19"/>
              </a:xfrm>
              <a:custGeom>
                <a:rect b="b" l="l" r="r" t="t"/>
                <a:pathLst>
                  <a:path extrusionOk="0" h="19" w="18">
                    <a:moveTo>
                      <a:pt x="18" y="12"/>
                    </a:moveTo>
                    <a:lnTo>
                      <a:pt x="5" y="19"/>
                    </a:lnTo>
                    <a:lnTo>
                      <a:pt x="0" y="6"/>
                    </a:lnTo>
                    <a:lnTo>
                      <a:pt x="13" y="0"/>
                    </a:lnTo>
                    <a:lnTo>
                      <a:pt x="18"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1"/>
              <p:cNvSpPr/>
              <p:nvPr/>
            </p:nvSpPr>
            <p:spPr>
              <a:xfrm>
                <a:off x="5147" y="2537"/>
                <a:ext cx="19" cy="19"/>
              </a:xfrm>
              <a:custGeom>
                <a:rect b="b" l="l" r="r" t="t"/>
                <a:pathLst>
                  <a:path extrusionOk="0" h="19" w="19">
                    <a:moveTo>
                      <a:pt x="19" y="13"/>
                    </a:moveTo>
                    <a:lnTo>
                      <a:pt x="6" y="19"/>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1"/>
              <p:cNvSpPr/>
              <p:nvPr/>
            </p:nvSpPr>
            <p:spPr>
              <a:xfrm>
                <a:off x="5162" y="2531"/>
                <a:ext cx="19" cy="17"/>
              </a:xfrm>
              <a:custGeom>
                <a:rect b="b" l="l" r="r" t="t"/>
                <a:pathLst>
                  <a:path extrusionOk="0" h="17" w="19">
                    <a:moveTo>
                      <a:pt x="19" y="13"/>
                    </a:moveTo>
                    <a:lnTo>
                      <a:pt x="6" y="17"/>
                    </a:lnTo>
                    <a:lnTo>
                      <a:pt x="0" y="4"/>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1"/>
              <p:cNvSpPr/>
              <p:nvPr/>
            </p:nvSpPr>
            <p:spPr>
              <a:xfrm>
                <a:off x="5171" y="2508"/>
                <a:ext cx="18" cy="19"/>
              </a:xfrm>
              <a:custGeom>
                <a:rect b="b" l="l" r="r" t="t"/>
                <a:pathLst>
                  <a:path extrusionOk="0" h="19" w="18">
                    <a:moveTo>
                      <a:pt x="18" y="13"/>
                    </a:moveTo>
                    <a:lnTo>
                      <a:pt x="5" y="19"/>
                    </a:lnTo>
                    <a:lnTo>
                      <a:pt x="0" y="6"/>
                    </a:lnTo>
                    <a:lnTo>
                      <a:pt x="13" y="0"/>
                    </a:lnTo>
                    <a:lnTo>
                      <a:pt x="18"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p1"/>
              <p:cNvSpPr/>
              <p:nvPr/>
            </p:nvSpPr>
            <p:spPr>
              <a:xfrm>
                <a:off x="5186" y="2501"/>
                <a:ext cx="19" cy="18"/>
              </a:xfrm>
              <a:custGeom>
                <a:rect b="b" l="l" r="r" t="t"/>
                <a:pathLst>
                  <a:path extrusionOk="0" h="18" w="19">
                    <a:moveTo>
                      <a:pt x="19" y="13"/>
                    </a:moveTo>
                    <a:lnTo>
                      <a:pt x="6" y="18"/>
                    </a:lnTo>
                    <a:lnTo>
                      <a:pt x="0" y="5"/>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 name="Google Shape;148;p1"/>
              <p:cNvSpPr/>
              <p:nvPr/>
            </p:nvSpPr>
            <p:spPr>
              <a:xfrm>
                <a:off x="5200" y="2495"/>
                <a:ext cx="20" cy="18"/>
              </a:xfrm>
              <a:custGeom>
                <a:rect b="b" l="l" r="r" t="t"/>
                <a:pathLst>
                  <a:path extrusionOk="0" h="11" w="12">
                    <a:moveTo>
                      <a:pt x="12" y="7"/>
                    </a:moveTo>
                    <a:cubicBezTo>
                      <a:pt x="4" y="11"/>
                      <a:pt x="4" y="11"/>
                      <a:pt x="4" y="11"/>
                    </a:cubicBezTo>
                    <a:cubicBezTo>
                      <a:pt x="0" y="3"/>
                      <a:pt x="0" y="3"/>
                      <a:pt x="0" y="3"/>
                    </a:cubicBezTo>
                    <a:cubicBezTo>
                      <a:pt x="6" y="0"/>
                      <a:pt x="6" y="0"/>
                      <a:pt x="6" y="0"/>
                    </a:cubicBezTo>
                    <a:cubicBezTo>
                      <a:pt x="7" y="0"/>
                      <a:pt x="9" y="0"/>
                      <a:pt x="9" y="1"/>
                    </a:cubicBezTo>
                    <a:lnTo>
                      <a:pt x="12"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 name="Google Shape;149;p1"/>
              <p:cNvSpPr/>
              <p:nvPr/>
            </p:nvSpPr>
            <p:spPr>
              <a:xfrm>
                <a:off x="5178" y="2522"/>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1"/>
              <p:cNvSpPr/>
              <p:nvPr/>
            </p:nvSpPr>
            <p:spPr>
              <a:xfrm>
                <a:off x="5192" y="2516"/>
                <a:ext cx="20" cy="18"/>
              </a:xfrm>
              <a:custGeom>
                <a:rect b="b" l="l" r="r" t="t"/>
                <a:pathLst>
                  <a:path extrusionOk="0" h="18" w="20">
                    <a:moveTo>
                      <a:pt x="20" y="13"/>
                    </a:moveTo>
                    <a:lnTo>
                      <a:pt x="7" y="18"/>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1"/>
              <p:cNvSpPr/>
              <p:nvPr/>
            </p:nvSpPr>
            <p:spPr>
              <a:xfrm>
                <a:off x="5209" y="2508"/>
                <a:ext cx="17" cy="19"/>
              </a:xfrm>
              <a:custGeom>
                <a:rect b="b" l="l" r="r" t="t"/>
                <a:pathLst>
                  <a:path extrusionOk="0" h="19" w="17">
                    <a:moveTo>
                      <a:pt x="17" y="13"/>
                    </a:moveTo>
                    <a:lnTo>
                      <a:pt x="4" y="19"/>
                    </a:lnTo>
                    <a:lnTo>
                      <a:pt x="0" y="6"/>
                    </a:lnTo>
                    <a:lnTo>
                      <a:pt x="12" y="0"/>
                    </a:lnTo>
                    <a:lnTo>
                      <a:pt x="17"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1"/>
              <p:cNvSpPr/>
              <p:nvPr/>
            </p:nvSpPr>
            <p:spPr>
              <a:xfrm>
                <a:off x="5139" y="2560"/>
                <a:ext cx="19" cy="19"/>
              </a:xfrm>
              <a:custGeom>
                <a:rect b="b" l="l" r="r" t="t"/>
                <a:pathLst>
                  <a:path extrusionOk="0" h="19" w="19">
                    <a:moveTo>
                      <a:pt x="19" y="13"/>
                    </a:moveTo>
                    <a:lnTo>
                      <a:pt x="6" y="19"/>
                    </a:lnTo>
                    <a:lnTo>
                      <a:pt x="0" y="6"/>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p1"/>
              <p:cNvSpPr/>
              <p:nvPr/>
            </p:nvSpPr>
            <p:spPr>
              <a:xfrm>
                <a:off x="5153" y="2553"/>
                <a:ext cx="20" cy="18"/>
              </a:xfrm>
              <a:custGeom>
                <a:rect b="b" l="l" r="r" t="t"/>
                <a:pathLst>
                  <a:path extrusionOk="0" h="18" w="20">
                    <a:moveTo>
                      <a:pt x="20" y="13"/>
                    </a:moveTo>
                    <a:lnTo>
                      <a:pt x="7" y="18"/>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1"/>
              <p:cNvSpPr/>
              <p:nvPr/>
            </p:nvSpPr>
            <p:spPr>
              <a:xfrm>
                <a:off x="5170" y="2545"/>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 name="Google Shape;155;p1"/>
              <p:cNvSpPr/>
              <p:nvPr/>
            </p:nvSpPr>
            <p:spPr>
              <a:xfrm>
                <a:off x="5145" y="2574"/>
                <a:ext cx="20" cy="18"/>
              </a:xfrm>
              <a:custGeom>
                <a:rect b="b" l="l" r="r" t="t"/>
                <a:pathLst>
                  <a:path extrusionOk="0" h="11" w="12">
                    <a:moveTo>
                      <a:pt x="12" y="8"/>
                    </a:moveTo>
                    <a:cubicBezTo>
                      <a:pt x="6" y="11"/>
                      <a:pt x="6" y="11"/>
                      <a:pt x="6" y="11"/>
                    </a:cubicBezTo>
                    <a:cubicBezTo>
                      <a:pt x="5" y="11"/>
                      <a:pt x="4" y="11"/>
                      <a:pt x="3" y="10"/>
                    </a:cubicBezTo>
                    <a:cubicBezTo>
                      <a:pt x="0" y="4"/>
                      <a:pt x="0" y="4"/>
                      <a:pt x="0" y="4"/>
                    </a:cubicBezTo>
                    <a:cubicBezTo>
                      <a:pt x="8" y="0"/>
                      <a:pt x="8" y="0"/>
                      <a:pt x="8" y="0"/>
                    </a:cubicBezTo>
                    <a:lnTo>
                      <a:pt x="12"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1"/>
              <p:cNvSpPr/>
              <p:nvPr/>
            </p:nvSpPr>
            <p:spPr>
              <a:xfrm>
                <a:off x="5162" y="2568"/>
                <a:ext cx="19" cy="18"/>
              </a:xfrm>
              <a:custGeom>
                <a:rect b="b" l="l" r="r" t="t"/>
                <a:pathLst>
                  <a:path extrusionOk="0" h="18" w="19">
                    <a:moveTo>
                      <a:pt x="19" y="13"/>
                    </a:moveTo>
                    <a:lnTo>
                      <a:pt x="6" y="18"/>
                    </a:lnTo>
                    <a:lnTo>
                      <a:pt x="0" y="5"/>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1"/>
              <p:cNvSpPr/>
              <p:nvPr/>
            </p:nvSpPr>
            <p:spPr>
              <a:xfrm>
                <a:off x="5176" y="2560"/>
                <a:ext cx="20" cy="19"/>
              </a:xfrm>
              <a:custGeom>
                <a:rect b="b" l="l" r="r" t="t"/>
                <a:pathLst>
                  <a:path extrusionOk="0" h="19" w="20">
                    <a:moveTo>
                      <a:pt x="20" y="13"/>
                    </a:moveTo>
                    <a:lnTo>
                      <a:pt x="7" y="19"/>
                    </a:lnTo>
                    <a:lnTo>
                      <a:pt x="0" y="6"/>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1"/>
              <p:cNvSpPr/>
              <p:nvPr/>
            </p:nvSpPr>
            <p:spPr>
              <a:xfrm>
                <a:off x="5184" y="2539"/>
                <a:ext cx="20" cy="17"/>
              </a:xfrm>
              <a:custGeom>
                <a:rect b="b" l="l" r="r" t="t"/>
                <a:pathLst>
                  <a:path extrusionOk="0" h="17" w="20">
                    <a:moveTo>
                      <a:pt x="20" y="13"/>
                    </a:moveTo>
                    <a:lnTo>
                      <a:pt x="7" y="17"/>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1"/>
              <p:cNvSpPr/>
              <p:nvPr/>
            </p:nvSpPr>
            <p:spPr>
              <a:xfrm>
                <a:off x="5200" y="2531"/>
                <a:ext cx="20" cy="19"/>
              </a:xfrm>
              <a:custGeom>
                <a:rect b="b" l="l" r="r" t="t"/>
                <a:pathLst>
                  <a:path extrusionOk="0" h="19" w="20">
                    <a:moveTo>
                      <a:pt x="20" y="13"/>
                    </a:moveTo>
                    <a:lnTo>
                      <a:pt x="7" y="19"/>
                    </a:lnTo>
                    <a:lnTo>
                      <a:pt x="0" y="6"/>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1"/>
              <p:cNvSpPr/>
              <p:nvPr/>
            </p:nvSpPr>
            <p:spPr>
              <a:xfrm>
                <a:off x="5215" y="2524"/>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1"/>
              <p:cNvSpPr/>
              <p:nvPr/>
            </p:nvSpPr>
            <p:spPr>
              <a:xfrm>
                <a:off x="5192" y="2553"/>
                <a:ext cx="18" cy="18"/>
              </a:xfrm>
              <a:custGeom>
                <a:rect b="b" l="l" r="r" t="t"/>
                <a:pathLst>
                  <a:path extrusionOk="0" h="18" w="18">
                    <a:moveTo>
                      <a:pt x="18" y="13"/>
                    </a:moveTo>
                    <a:lnTo>
                      <a:pt x="5" y="18"/>
                    </a:lnTo>
                    <a:lnTo>
                      <a:pt x="0" y="5"/>
                    </a:lnTo>
                    <a:lnTo>
                      <a:pt x="13" y="0"/>
                    </a:lnTo>
                    <a:lnTo>
                      <a:pt x="18"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1"/>
              <p:cNvSpPr/>
              <p:nvPr/>
            </p:nvSpPr>
            <p:spPr>
              <a:xfrm>
                <a:off x="5207" y="2545"/>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1"/>
              <p:cNvSpPr/>
              <p:nvPr/>
            </p:nvSpPr>
            <p:spPr>
              <a:xfrm>
                <a:off x="5221" y="2539"/>
                <a:ext cx="20" cy="17"/>
              </a:xfrm>
              <a:custGeom>
                <a:rect b="b" l="l" r="r" t="t"/>
                <a:pathLst>
                  <a:path extrusionOk="0" h="11" w="12">
                    <a:moveTo>
                      <a:pt x="10" y="9"/>
                    </a:moveTo>
                    <a:cubicBezTo>
                      <a:pt x="4" y="11"/>
                      <a:pt x="4" y="11"/>
                      <a:pt x="4" y="11"/>
                    </a:cubicBezTo>
                    <a:cubicBezTo>
                      <a:pt x="0" y="3"/>
                      <a:pt x="0" y="3"/>
                      <a:pt x="0" y="3"/>
                    </a:cubicBezTo>
                    <a:cubicBezTo>
                      <a:pt x="8" y="0"/>
                      <a:pt x="8" y="0"/>
                      <a:pt x="8" y="0"/>
                    </a:cubicBezTo>
                    <a:cubicBezTo>
                      <a:pt x="11" y="5"/>
                      <a:pt x="11" y="5"/>
                      <a:pt x="11" y="5"/>
                    </a:cubicBezTo>
                    <a:cubicBezTo>
                      <a:pt x="12" y="7"/>
                      <a:pt x="11" y="8"/>
                      <a:pt x="10"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1"/>
              <p:cNvSpPr/>
              <p:nvPr/>
            </p:nvSpPr>
            <p:spPr>
              <a:xfrm>
                <a:off x="5076" y="2529"/>
                <a:ext cx="71" cy="108"/>
              </a:xfrm>
              <a:custGeom>
                <a:rect b="b" l="l" r="r" t="t"/>
                <a:pathLst>
                  <a:path extrusionOk="0" h="67" w="44">
                    <a:moveTo>
                      <a:pt x="15" y="1"/>
                    </a:moveTo>
                    <a:cubicBezTo>
                      <a:pt x="4" y="6"/>
                      <a:pt x="4" y="6"/>
                      <a:pt x="4" y="6"/>
                    </a:cubicBezTo>
                    <a:cubicBezTo>
                      <a:pt x="1" y="8"/>
                      <a:pt x="0" y="12"/>
                      <a:pt x="1" y="15"/>
                    </a:cubicBezTo>
                    <a:cubicBezTo>
                      <a:pt x="21" y="56"/>
                      <a:pt x="21" y="56"/>
                      <a:pt x="21" y="56"/>
                    </a:cubicBezTo>
                    <a:cubicBezTo>
                      <a:pt x="22" y="58"/>
                      <a:pt x="25" y="60"/>
                      <a:pt x="28" y="59"/>
                    </a:cubicBezTo>
                    <a:cubicBezTo>
                      <a:pt x="28" y="60"/>
                      <a:pt x="28" y="61"/>
                      <a:pt x="28" y="62"/>
                    </a:cubicBezTo>
                    <a:cubicBezTo>
                      <a:pt x="30" y="65"/>
                      <a:pt x="35" y="67"/>
                      <a:pt x="38" y="65"/>
                    </a:cubicBezTo>
                    <a:cubicBezTo>
                      <a:pt x="42" y="63"/>
                      <a:pt x="44" y="59"/>
                      <a:pt x="42" y="55"/>
                    </a:cubicBezTo>
                    <a:cubicBezTo>
                      <a:pt x="42" y="54"/>
                      <a:pt x="41" y="54"/>
                      <a:pt x="40" y="53"/>
                    </a:cubicBezTo>
                    <a:cubicBezTo>
                      <a:pt x="43" y="51"/>
                      <a:pt x="44" y="48"/>
                      <a:pt x="42" y="45"/>
                    </a:cubicBezTo>
                    <a:cubicBezTo>
                      <a:pt x="23" y="4"/>
                      <a:pt x="23" y="4"/>
                      <a:pt x="23" y="4"/>
                    </a:cubicBezTo>
                    <a:cubicBezTo>
                      <a:pt x="21" y="1"/>
                      <a:pt x="18" y="0"/>
                      <a:pt x="15" y="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1"/>
              <p:cNvSpPr/>
              <p:nvPr/>
            </p:nvSpPr>
            <p:spPr>
              <a:xfrm>
                <a:off x="5055" y="2498"/>
                <a:ext cx="58" cy="46"/>
              </a:xfrm>
              <a:custGeom>
                <a:rect b="b" l="l" r="r" t="t"/>
                <a:pathLst>
                  <a:path extrusionOk="0" h="28" w="36">
                    <a:moveTo>
                      <a:pt x="28" y="1"/>
                    </a:moveTo>
                    <a:cubicBezTo>
                      <a:pt x="2" y="14"/>
                      <a:pt x="2" y="14"/>
                      <a:pt x="2" y="14"/>
                    </a:cubicBezTo>
                    <a:cubicBezTo>
                      <a:pt x="1" y="14"/>
                      <a:pt x="0" y="15"/>
                      <a:pt x="1" y="16"/>
                    </a:cubicBezTo>
                    <a:cubicBezTo>
                      <a:pt x="6" y="26"/>
                      <a:pt x="6" y="26"/>
                      <a:pt x="6" y="26"/>
                    </a:cubicBezTo>
                    <a:cubicBezTo>
                      <a:pt x="6" y="27"/>
                      <a:pt x="7" y="28"/>
                      <a:pt x="8" y="27"/>
                    </a:cubicBezTo>
                    <a:cubicBezTo>
                      <a:pt x="35" y="15"/>
                      <a:pt x="35" y="15"/>
                      <a:pt x="35" y="15"/>
                    </a:cubicBezTo>
                    <a:cubicBezTo>
                      <a:pt x="36" y="14"/>
                      <a:pt x="36" y="13"/>
                      <a:pt x="36" y="12"/>
                    </a:cubicBezTo>
                    <a:cubicBezTo>
                      <a:pt x="31" y="2"/>
                      <a:pt x="31" y="2"/>
                      <a:pt x="31" y="2"/>
                    </a:cubicBezTo>
                    <a:cubicBezTo>
                      <a:pt x="30" y="1"/>
                      <a:pt x="29" y="0"/>
                      <a:pt x="28" y="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1"/>
              <p:cNvSpPr/>
              <p:nvPr/>
            </p:nvSpPr>
            <p:spPr>
              <a:xfrm>
                <a:off x="5092" y="2529"/>
                <a:ext cx="55" cy="105"/>
              </a:xfrm>
              <a:custGeom>
                <a:rect b="b" l="l" r="r" t="t"/>
                <a:pathLst>
                  <a:path extrusionOk="0" h="65" w="34">
                    <a:moveTo>
                      <a:pt x="5" y="1"/>
                    </a:moveTo>
                    <a:cubicBezTo>
                      <a:pt x="0" y="4"/>
                      <a:pt x="0" y="4"/>
                      <a:pt x="0" y="4"/>
                    </a:cubicBezTo>
                    <a:cubicBezTo>
                      <a:pt x="29" y="65"/>
                      <a:pt x="29" y="65"/>
                      <a:pt x="29" y="65"/>
                    </a:cubicBezTo>
                    <a:cubicBezTo>
                      <a:pt x="32" y="63"/>
                      <a:pt x="34" y="59"/>
                      <a:pt x="32" y="55"/>
                    </a:cubicBezTo>
                    <a:cubicBezTo>
                      <a:pt x="32" y="54"/>
                      <a:pt x="31" y="54"/>
                      <a:pt x="30" y="53"/>
                    </a:cubicBezTo>
                    <a:cubicBezTo>
                      <a:pt x="33" y="51"/>
                      <a:pt x="34" y="48"/>
                      <a:pt x="32" y="45"/>
                    </a:cubicBezTo>
                    <a:cubicBezTo>
                      <a:pt x="13" y="4"/>
                      <a:pt x="13" y="4"/>
                      <a:pt x="13" y="4"/>
                    </a:cubicBezTo>
                    <a:cubicBezTo>
                      <a:pt x="11" y="1"/>
                      <a:pt x="8" y="0"/>
                      <a:pt x="5" y="1"/>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1"/>
              <p:cNvSpPr/>
              <p:nvPr/>
            </p:nvSpPr>
            <p:spPr>
              <a:xfrm>
                <a:off x="5079" y="2498"/>
                <a:ext cx="34" cy="34"/>
              </a:xfrm>
              <a:custGeom>
                <a:rect b="b" l="l" r="r" t="t"/>
                <a:pathLst>
                  <a:path extrusionOk="0" h="21" w="21">
                    <a:moveTo>
                      <a:pt x="13" y="1"/>
                    </a:moveTo>
                    <a:cubicBezTo>
                      <a:pt x="0" y="7"/>
                      <a:pt x="0" y="7"/>
                      <a:pt x="0" y="7"/>
                    </a:cubicBezTo>
                    <a:cubicBezTo>
                      <a:pt x="7" y="21"/>
                      <a:pt x="7" y="21"/>
                      <a:pt x="7" y="21"/>
                    </a:cubicBezTo>
                    <a:cubicBezTo>
                      <a:pt x="20" y="15"/>
                      <a:pt x="20" y="15"/>
                      <a:pt x="20" y="15"/>
                    </a:cubicBezTo>
                    <a:cubicBezTo>
                      <a:pt x="21" y="14"/>
                      <a:pt x="21" y="13"/>
                      <a:pt x="21" y="12"/>
                    </a:cubicBezTo>
                    <a:cubicBezTo>
                      <a:pt x="16" y="2"/>
                      <a:pt x="16" y="2"/>
                      <a:pt x="16" y="2"/>
                    </a:cubicBezTo>
                    <a:cubicBezTo>
                      <a:pt x="15" y="1"/>
                      <a:pt x="14" y="0"/>
                      <a:pt x="13" y="1"/>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1"/>
              <p:cNvSpPr/>
              <p:nvPr/>
            </p:nvSpPr>
            <p:spPr>
              <a:xfrm>
                <a:off x="3587" y="3288"/>
                <a:ext cx="107" cy="124"/>
              </a:xfrm>
              <a:custGeom>
                <a:rect b="b" l="l" r="r" t="t"/>
                <a:pathLst>
                  <a:path extrusionOk="0" h="76" w="66">
                    <a:moveTo>
                      <a:pt x="36" y="75"/>
                    </a:moveTo>
                    <a:cubicBezTo>
                      <a:pt x="2" y="58"/>
                      <a:pt x="2" y="58"/>
                      <a:pt x="2" y="58"/>
                    </a:cubicBezTo>
                    <a:cubicBezTo>
                      <a:pt x="1" y="58"/>
                      <a:pt x="0" y="56"/>
                      <a:pt x="1" y="55"/>
                    </a:cubicBezTo>
                    <a:cubicBezTo>
                      <a:pt x="27" y="2"/>
                      <a:pt x="27" y="2"/>
                      <a:pt x="27" y="2"/>
                    </a:cubicBezTo>
                    <a:cubicBezTo>
                      <a:pt x="27" y="1"/>
                      <a:pt x="29" y="0"/>
                      <a:pt x="30" y="1"/>
                    </a:cubicBezTo>
                    <a:cubicBezTo>
                      <a:pt x="64" y="17"/>
                      <a:pt x="64" y="17"/>
                      <a:pt x="64" y="17"/>
                    </a:cubicBezTo>
                    <a:cubicBezTo>
                      <a:pt x="66" y="18"/>
                      <a:pt x="66" y="20"/>
                      <a:pt x="66" y="21"/>
                    </a:cubicBezTo>
                    <a:cubicBezTo>
                      <a:pt x="40" y="74"/>
                      <a:pt x="40" y="74"/>
                      <a:pt x="40" y="74"/>
                    </a:cubicBezTo>
                    <a:cubicBezTo>
                      <a:pt x="39" y="75"/>
                      <a:pt x="37" y="76"/>
                      <a:pt x="36" y="7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1"/>
              <p:cNvSpPr/>
              <p:nvPr/>
            </p:nvSpPr>
            <p:spPr>
              <a:xfrm>
                <a:off x="3592" y="3368"/>
                <a:ext cx="17" cy="18"/>
              </a:xfrm>
              <a:custGeom>
                <a:rect b="b" l="l" r="r" t="t"/>
                <a:pathLst>
                  <a:path extrusionOk="0" h="11" w="11">
                    <a:moveTo>
                      <a:pt x="11" y="3"/>
                    </a:moveTo>
                    <a:cubicBezTo>
                      <a:pt x="7" y="11"/>
                      <a:pt x="7" y="11"/>
                      <a:pt x="7" y="11"/>
                    </a:cubicBezTo>
                    <a:cubicBezTo>
                      <a:pt x="1" y="9"/>
                      <a:pt x="1" y="9"/>
                      <a:pt x="1" y="9"/>
                    </a:cubicBezTo>
                    <a:cubicBezTo>
                      <a:pt x="0" y="8"/>
                      <a:pt x="0" y="7"/>
                      <a:pt x="0" y="5"/>
                    </a:cubicBezTo>
                    <a:cubicBezTo>
                      <a:pt x="3" y="0"/>
                      <a:pt x="3" y="0"/>
                      <a:pt x="3" y="0"/>
                    </a:cubicBezTo>
                    <a:lnTo>
                      <a:pt x="11" y="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1"/>
              <p:cNvSpPr/>
              <p:nvPr/>
            </p:nvSpPr>
            <p:spPr>
              <a:xfrm>
                <a:off x="3598" y="3352"/>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1"/>
              <p:cNvSpPr/>
              <p:nvPr/>
            </p:nvSpPr>
            <p:spPr>
              <a:xfrm>
                <a:off x="3605" y="3337"/>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 name="Google Shape;172;p1"/>
              <p:cNvSpPr/>
              <p:nvPr/>
            </p:nvSpPr>
            <p:spPr>
              <a:xfrm>
                <a:off x="3605" y="3374"/>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p1"/>
              <p:cNvSpPr/>
              <p:nvPr/>
            </p:nvSpPr>
            <p:spPr>
              <a:xfrm>
                <a:off x="3613" y="3360"/>
                <a:ext cx="18" cy="18"/>
              </a:xfrm>
              <a:custGeom>
                <a:rect b="b" l="l" r="r" t="t"/>
                <a:pathLst>
                  <a:path extrusionOk="0" h="18" w="18">
                    <a:moveTo>
                      <a:pt x="18" y="6"/>
                    </a:moveTo>
                    <a:lnTo>
                      <a:pt x="13" y="18"/>
                    </a:lnTo>
                    <a:lnTo>
                      <a:pt x="0" y="13"/>
                    </a:lnTo>
                    <a:lnTo>
                      <a:pt x="6" y="0"/>
                    </a:lnTo>
                    <a:lnTo>
                      <a:pt x="18"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1"/>
              <p:cNvSpPr/>
              <p:nvPr/>
            </p:nvSpPr>
            <p:spPr>
              <a:xfrm>
                <a:off x="3619" y="3344"/>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1"/>
              <p:cNvSpPr/>
              <p:nvPr/>
            </p:nvSpPr>
            <p:spPr>
              <a:xfrm>
                <a:off x="3613" y="3321"/>
                <a:ext cx="19" cy="19"/>
              </a:xfrm>
              <a:custGeom>
                <a:rect b="b" l="l" r="r" t="t"/>
                <a:pathLst>
                  <a:path extrusionOk="0" h="19" w="19">
                    <a:moveTo>
                      <a:pt x="19" y="6"/>
                    </a:moveTo>
                    <a:lnTo>
                      <a:pt x="13" y="19"/>
                    </a:lnTo>
                    <a:lnTo>
                      <a:pt x="0" y="13"/>
                    </a:lnTo>
                    <a:lnTo>
                      <a:pt x="6" y="0"/>
                    </a:lnTo>
                    <a:lnTo>
                      <a:pt x="19"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1"/>
              <p:cNvSpPr/>
              <p:nvPr/>
            </p:nvSpPr>
            <p:spPr>
              <a:xfrm>
                <a:off x="3619" y="3306"/>
                <a:ext cx="20" cy="20"/>
              </a:xfrm>
              <a:custGeom>
                <a:rect b="b" l="l" r="r" t="t"/>
                <a:pathLst>
                  <a:path extrusionOk="0" h="20" w="20">
                    <a:moveTo>
                      <a:pt x="20" y="7"/>
                    </a:moveTo>
                    <a:lnTo>
                      <a:pt x="13" y="20"/>
                    </a:lnTo>
                    <a:lnTo>
                      <a:pt x="0" y="13"/>
                    </a:lnTo>
                    <a:lnTo>
                      <a:pt x="7" y="0"/>
                    </a:lnTo>
                    <a:lnTo>
                      <a:pt x="20"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p1"/>
              <p:cNvSpPr/>
              <p:nvPr/>
            </p:nvSpPr>
            <p:spPr>
              <a:xfrm>
                <a:off x="3627" y="3292"/>
                <a:ext cx="20" cy="19"/>
              </a:xfrm>
              <a:custGeom>
                <a:rect b="b" l="l" r="r" t="t"/>
                <a:pathLst>
                  <a:path extrusionOk="0" h="12" w="12">
                    <a:moveTo>
                      <a:pt x="12" y="4"/>
                    </a:moveTo>
                    <a:cubicBezTo>
                      <a:pt x="8" y="12"/>
                      <a:pt x="8" y="12"/>
                      <a:pt x="8" y="12"/>
                    </a:cubicBezTo>
                    <a:cubicBezTo>
                      <a:pt x="0" y="8"/>
                      <a:pt x="0" y="8"/>
                      <a:pt x="0" y="8"/>
                    </a:cubicBezTo>
                    <a:cubicBezTo>
                      <a:pt x="3" y="2"/>
                      <a:pt x="3" y="2"/>
                      <a:pt x="3" y="2"/>
                    </a:cubicBezTo>
                    <a:cubicBezTo>
                      <a:pt x="3" y="1"/>
                      <a:pt x="5" y="0"/>
                      <a:pt x="6" y="1"/>
                    </a:cubicBezTo>
                    <a:lnTo>
                      <a:pt x="12" y="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1"/>
              <p:cNvSpPr/>
              <p:nvPr/>
            </p:nvSpPr>
            <p:spPr>
              <a:xfrm>
                <a:off x="3627" y="3329"/>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1"/>
              <p:cNvSpPr/>
              <p:nvPr/>
            </p:nvSpPr>
            <p:spPr>
              <a:xfrm>
                <a:off x="3634" y="3314"/>
                <a:ext cx="19" cy="18"/>
              </a:xfrm>
              <a:custGeom>
                <a:rect b="b" l="l" r="r" t="t"/>
                <a:pathLst>
                  <a:path extrusionOk="0" h="18" w="19">
                    <a:moveTo>
                      <a:pt x="19" y="5"/>
                    </a:moveTo>
                    <a:lnTo>
                      <a:pt x="13" y="18"/>
                    </a:lnTo>
                    <a:lnTo>
                      <a:pt x="0" y="12"/>
                    </a:lnTo>
                    <a:lnTo>
                      <a:pt x="6" y="0"/>
                    </a:lnTo>
                    <a:lnTo>
                      <a:pt x="19" y="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1"/>
              <p:cNvSpPr/>
              <p:nvPr/>
            </p:nvSpPr>
            <p:spPr>
              <a:xfrm>
                <a:off x="3642" y="3298"/>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1"/>
              <p:cNvSpPr/>
              <p:nvPr/>
            </p:nvSpPr>
            <p:spPr>
              <a:xfrm>
                <a:off x="3621" y="3382"/>
                <a:ext cx="18" cy="18"/>
              </a:xfrm>
              <a:custGeom>
                <a:rect b="b" l="l" r="r" t="t"/>
                <a:pathLst>
                  <a:path extrusionOk="0" h="18" w="18">
                    <a:moveTo>
                      <a:pt x="18" y="5"/>
                    </a:moveTo>
                    <a:lnTo>
                      <a:pt x="13" y="18"/>
                    </a:lnTo>
                    <a:lnTo>
                      <a:pt x="0" y="13"/>
                    </a:lnTo>
                    <a:lnTo>
                      <a:pt x="6" y="0"/>
                    </a:lnTo>
                    <a:lnTo>
                      <a:pt x="18" y="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1"/>
              <p:cNvSpPr/>
              <p:nvPr/>
            </p:nvSpPr>
            <p:spPr>
              <a:xfrm>
                <a:off x="3627" y="3366"/>
                <a:ext cx="20" cy="20"/>
              </a:xfrm>
              <a:custGeom>
                <a:rect b="b" l="l" r="r" t="t"/>
                <a:pathLst>
                  <a:path extrusionOk="0" h="20" w="20">
                    <a:moveTo>
                      <a:pt x="20" y="7"/>
                    </a:moveTo>
                    <a:lnTo>
                      <a:pt x="13" y="20"/>
                    </a:lnTo>
                    <a:lnTo>
                      <a:pt x="0" y="13"/>
                    </a:lnTo>
                    <a:lnTo>
                      <a:pt x="7" y="0"/>
                    </a:lnTo>
                    <a:lnTo>
                      <a:pt x="20"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1"/>
              <p:cNvSpPr/>
              <p:nvPr/>
            </p:nvSpPr>
            <p:spPr>
              <a:xfrm>
                <a:off x="3635" y="3352"/>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1"/>
              <p:cNvSpPr/>
              <p:nvPr/>
            </p:nvSpPr>
            <p:spPr>
              <a:xfrm>
                <a:off x="3635" y="3389"/>
                <a:ext cx="18" cy="18"/>
              </a:xfrm>
              <a:custGeom>
                <a:rect b="b" l="l" r="r" t="t"/>
                <a:pathLst>
                  <a:path extrusionOk="0" h="11" w="11">
                    <a:moveTo>
                      <a:pt x="11" y="4"/>
                    </a:moveTo>
                    <a:cubicBezTo>
                      <a:pt x="9" y="10"/>
                      <a:pt x="9" y="10"/>
                      <a:pt x="9" y="10"/>
                    </a:cubicBezTo>
                    <a:cubicBezTo>
                      <a:pt x="8" y="11"/>
                      <a:pt x="6" y="11"/>
                      <a:pt x="5" y="11"/>
                    </a:cubicBezTo>
                    <a:cubicBezTo>
                      <a:pt x="0" y="8"/>
                      <a:pt x="0" y="8"/>
                      <a:pt x="0" y="8"/>
                    </a:cubicBezTo>
                    <a:cubicBezTo>
                      <a:pt x="3" y="0"/>
                      <a:pt x="3" y="0"/>
                      <a:pt x="3" y="0"/>
                    </a:cubicBezTo>
                    <a:lnTo>
                      <a:pt x="11" y="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p1"/>
              <p:cNvSpPr/>
              <p:nvPr/>
            </p:nvSpPr>
            <p:spPr>
              <a:xfrm>
                <a:off x="3642" y="3374"/>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1"/>
              <p:cNvSpPr/>
              <p:nvPr/>
            </p:nvSpPr>
            <p:spPr>
              <a:xfrm>
                <a:off x="3650" y="3358"/>
                <a:ext cx="18" cy="20"/>
              </a:xfrm>
              <a:custGeom>
                <a:rect b="b" l="l" r="r" t="t"/>
                <a:pathLst>
                  <a:path extrusionOk="0" h="20" w="18">
                    <a:moveTo>
                      <a:pt x="18" y="7"/>
                    </a:moveTo>
                    <a:lnTo>
                      <a:pt x="13" y="20"/>
                    </a:lnTo>
                    <a:lnTo>
                      <a:pt x="0" y="13"/>
                    </a:lnTo>
                    <a:lnTo>
                      <a:pt x="5" y="0"/>
                    </a:lnTo>
                    <a:lnTo>
                      <a:pt x="18"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1"/>
              <p:cNvSpPr/>
              <p:nvPr/>
            </p:nvSpPr>
            <p:spPr>
              <a:xfrm>
                <a:off x="3642" y="3335"/>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1"/>
              <p:cNvSpPr/>
              <p:nvPr/>
            </p:nvSpPr>
            <p:spPr>
              <a:xfrm>
                <a:off x="3650" y="3321"/>
                <a:ext cx="19" cy="19"/>
              </a:xfrm>
              <a:custGeom>
                <a:rect b="b" l="l" r="r" t="t"/>
                <a:pathLst>
                  <a:path extrusionOk="0" h="19" w="19">
                    <a:moveTo>
                      <a:pt x="19" y="6"/>
                    </a:moveTo>
                    <a:lnTo>
                      <a:pt x="13" y="19"/>
                    </a:lnTo>
                    <a:lnTo>
                      <a:pt x="0" y="13"/>
                    </a:lnTo>
                    <a:lnTo>
                      <a:pt x="6" y="0"/>
                    </a:lnTo>
                    <a:lnTo>
                      <a:pt x="19"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1"/>
              <p:cNvSpPr/>
              <p:nvPr/>
            </p:nvSpPr>
            <p:spPr>
              <a:xfrm>
                <a:off x="3656" y="3306"/>
                <a:ext cx="20" cy="20"/>
              </a:xfrm>
              <a:custGeom>
                <a:rect b="b" l="l" r="r" t="t"/>
                <a:pathLst>
                  <a:path extrusionOk="0" h="20" w="20">
                    <a:moveTo>
                      <a:pt x="20" y="7"/>
                    </a:moveTo>
                    <a:lnTo>
                      <a:pt x="13" y="20"/>
                    </a:lnTo>
                    <a:lnTo>
                      <a:pt x="0" y="13"/>
                    </a:lnTo>
                    <a:lnTo>
                      <a:pt x="7" y="0"/>
                    </a:lnTo>
                    <a:lnTo>
                      <a:pt x="20"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1"/>
              <p:cNvSpPr/>
              <p:nvPr/>
            </p:nvSpPr>
            <p:spPr>
              <a:xfrm>
                <a:off x="3656" y="3344"/>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1"/>
              <p:cNvSpPr/>
              <p:nvPr/>
            </p:nvSpPr>
            <p:spPr>
              <a:xfrm>
                <a:off x="3665" y="3329"/>
                <a:ext cx="19" cy="18"/>
              </a:xfrm>
              <a:custGeom>
                <a:rect b="b" l="l" r="r" t="t"/>
                <a:pathLst>
                  <a:path extrusionOk="0" h="18" w="19">
                    <a:moveTo>
                      <a:pt x="19" y="5"/>
                    </a:moveTo>
                    <a:lnTo>
                      <a:pt x="13" y="18"/>
                    </a:lnTo>
                    <a:lnTo>
                      <a:pt x="0" y="11"/>
                    </a:lnTo>
                    <a:lnTo>
                      <a:pt x="6" y="0"/>
                    </a:lnTo>
                    <a:lnTo>
                      <a:pt x="19" y="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1"/>
              <p:cNvSpPr/>
              <p:nvPr/>
            </p:nvSpPr>
            <p:spPr>
              <a:xfrm>
                <a:off x="3671" y="3313"/>
                <a:ext cx="19" cy="19"/>
              </a:xfrm>
              <a:custGeom>
                <a:rect b="b" l="l" r="r" t="t"/>
                <a:pathLst>
                  <a:path extrusionOk="0" h="12" w="12">
                    <a:moveTo>
                      <a:pt x="11" y="6"/>
                    </a:moveTo>
                    <a:cubicBezTo>
                      <a:pt x="8" y="12"/>
                      <a:pt x="8" y="12"/>
                      <a:pt x="8" y="12"/>
                    </a:cubicBezTo>
                    <a:cubicBezTo>
                      <a:pt x="0" y="8"/>
                      <a:pt x="0" y="8"/>
                      <a:pt x="0" y="8"/>
                    </a:cubicBezTo>
                    <a:cubicBezTo>
                      <a:pt x="4" y="0"/>
                      <a:pt x="4" y="0"/>
                      <a:pt x="4" y="0"/>
                    </a:cubicBezTo>
                    <a:cubicBezTo>
                      <a:pt x="10" y="3"/>
                      <a:pt x="10" y="3"/>
                      <a:pt x="10" y="3"/>
                    </a:cubicBezTo>
                    <a:cubicBezTo>
                      <a:pt x="11" y="4"/>
                      <a:pt x="12" y="5"/>
                      <a:pt x="11" y="6"/>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p1"/>
              <p:cNvSpPr/>
              <p:nvPr/>
            </p:nvSpPr>
            <p:spPr>
              <a:xfrm>
                <a:off x="3656" y="3146"/>
                <a:ext cx="107" cy="121"/>
              </a:xfrm>
              <a:custGeom>
                <a:rect b="b" l="l" r="r" t="t"/>
                <a:pathLst>
                  <a:path extrusionOk="0" h="75" w="66">
                    <a:moveTo>
                      <a:pt x="36" y="75"/>
                    </a:moveTo>
                    <a:cubicBezTo>
                      <a:pt x="2" y="58"/>
                      <a:pt x="2" y="58"/>
                      <a:pt x="2" y="58"/>
                    </a:cubicBezTo>
                    <a:cubicBezTo>
                      <a:pt x="1" y="57"/>
                      <a:pt x="0" y="56"/>
                      <a:pt x="1" y="54"/>
                    </a:cubicBezTo>
                    <a:cubicBezTo>
                      <a:pt x="27" y="2"/>
                      <a:pt x="27" y="2"/>
                      <a:pt x="27" y="2"/>
                    </a:cubicBezTo>
                    <a:cubicBezTo>
                      <a:pt x="28" y="0"/>
                      <a:pt x="29" y="0"/>
                      <a:pt x="31" y="0"/>
                    </a:cubicBezTo>
                    <a:cubicBezTo>
                      <a:pt x="64" y="17"/>
                      <a:pt x="64" y="17"/>
                      <a:pt x="64" y="17"/>
                    </a:cubicBezTo>
                    <a:cubicBezTo>
                      <a:pt x="66" y="18"/>
                      <a:pt x="66" y="19"/>
                      <a:pt x="66" y="21"/>
                    </a:cubicBezTo>
                    <a:cubicBezTo>
                      <a:pt x="40" y="73"/>
                      <a:pt x="40" y="73"/>
                      <a:pt x="40" y="73"/>
                    </a:cubicBezTo>
                    <a:cubicBezTo>
                      <a:pt x="39" y="75"/>
                      <a:pt x="38" y="75"/>
                      <a:pt x="36" y="75"/>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1"/>
              <p:cNvSpPr/>
              <p:nvPr/>
            </p:nvSpPr>
            <p:spPr>
              <a:xfrm>
                <a:off x="3661" y="3224"/>
                <a:ext cx="18" cy="19"/>
              </a:xfrm>
              <a:custGeom>
                <a:rect b="b" l="l" r="r" t="t"/>
                <a:pathLst>
                  <a:path extrusionOk="0" h="12" w="11">
                    <a:moveTo>
                      <a:pt x="11" y="4"/>
                    </a:moveTo>
                    <a:cubicBezTo>
                      <a:pt x="7" y="12"/>
                      <a:pt x="7" y="12"/>
                      <a:pt x="7" y="12"/>
                    </a:cubicBezTo>
                    <a:cubicBezTo>
                      <a:pt x="2" y="9"/>
                      <a:pt x="2" y="9"/>
                      <a:pt x="2" y="9"/>
                    </a:cubicBezTo>
                    <a:cubicBezTo>
                      <a:pt x="0" y="9"/>
                      <a:pt x="0" y="7"/>
                      <a:pt x="0" y="6"/>
                    </a:cubicBezTo>
                    <a:cubicBezTo>
                      <a:pt x="3" y="0"/>
                      <a:pt x="3" y="0"/>
                      <a:pt x="3" y="0"/>
                    </a:cubicBezTo>
                    <a:lnTo>
                      <a:pt x="11" y="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1"/>
              <p:cNvSpPr/>
              <p:nvPr/>
            </p:nvSpPr>
            <p:spPr>
              <a:xfrm>
                <a:off x="3668" y="3209"/>
                <a:ext cx="19" cy="20"/>
              </a:xfrm>
              <a:custGeom>
                <a:rect b="b" l="l" r="r" t="t"/>
                <a:pathLst>
                  <a:path extrusionOk="0" h="20" w="19">
                    <a:moveTo>
                      <a:pt x="19" y="7"/>
                    </a:moveTo>
                    <a:lnTo>
                      <a:pt x="13" y="20"/>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1"/>
              <p:cNvSpPr/>
              <p:nvPr/>
            </p:nvSpPr>
            <p:spPr>
              <a:xfrm>
                <a:off x="3674" y="3195"/>
                <a:ext cx="20" cy="17"/>
              </a:xfrm>
              <a:custGeom>
                <a:rect b="b" l="l" r="r" t="t"/>
                <a:pathLst>
                  <a:path extrusionOk="0" h="17" w="20">
                    <a:moveTo>
                      <a:pt x="20" y="6"/>
                    </a:moveTo>
                    <a:lnTo>
                      <a:pt x="13" y="17"/>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1"/>
              <p:cNvSpPr/>
              <p:nvPr/>
            </p:nvSpPr>
            <p:spPr>
              <a:xfrm>
                <a:off x="3674" y="3232"/>
                <a:ext cx="20" cy="18"/>
              </a:xfrm>
              <a:custGeom>
                <a:rect b="b" l="l" r="r" t="t"/>
                <a:pathLst>
                  <a:path extrusionOk="0" h="18" w="20">
                    <a:moveTo>
                      <a:pt x="20" y="5"/>
                    </a:moveTo>
                    <a:lnTo>
                      <a:pt x="13" y="18"/>
                    </a:lnTo>
                    <a:lnTo>
                      <a:pt x="0" y="13"/>
                    </a:lnTo>
                    <a:lnTo>
                      <a:pt x="7" y="0"/>
                    </a:lnTo>
                    <a:lnTo>
                      <a:pt x="20" y="5"/>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1"/>
              <p:cNvSpPr/>
              <p:nvPr/>
            </p:nvSpPr>
            <p:spPr>
              <a:xfrm>
                <a:off x="3682" y="3216"/>
                <a:ext cx="20" cy="19"/>
              </a:xfrm>
              <a:custGeom>
                <a:rect b="b" l="l" r="r" t="t"/>
                <a:pathLst>
                  <a:path extrusionOk="0" h="19" w="20">
                    <a:moveTo>
                      <a:pt x="20" y="6"/>
                    </a:moveTo>
                    <a:lnTo>
                      <a:pt x="13" y="19"/>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1"/>
              <p:cNvSpPr/>
              <p:nvPr/>
            </p:nvSpPr>
            <p:spPr>
              <a:xfrm>
                <a:off x="3689" y="3201"/>
                <a:ext cx="19" cy="19"/>
              </a:xfrm>
              <a:custGeom>
                <a:rect b="b" l="l" r="r" t="t"/>
                <a:pathLst>
                  <a:path extrusionOk="0" h="19" w="19">
                    <a:moveTo>
                      <a:pt x="19" y="7"/>
                    </a:moveTo>
                    <a:lnTo>
                      <a:pt x="13" y="19"/>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1"/>
              <p:cNvSpPr/>
              <p:nvPr/>
            </p:nvSpPr>
            <p:spPr>
              <a:xfrm>
                <a:off x="3682" y="3178"/>
                <a:ext cx="20" cy="20"/>
              </a:xfrm>
              <a:custGeom>
                <a:rect b="b" l="l" r="r" t="t"/>
                <a:pathLst>
                  <a:path extrusionOk="0" h="20" w="20">
                    <a:moveTo>
                      <a:pt x="20" y="7"/>
                    </a:moveTo>
                    <a:lnTo>
                      <a:pt x="13" y="20"/>
                    </a:lnTo>
                    <a:lnTo>
                      <a:pt x="0" y="13"/>
                    </a:lnTo>
                    <a:lnTo>
                      <a:pt x="7" y="0"/>
                    </a:lnTo>
                    <a:lnTo>
                      <a:pt x="20"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1"/>
              <p:cNvSpPr/>
              <p:nvPr/>
            </p:nvSpPr>
            <p:spPr>
              <a:xfrm>
                <a:off x="3690" y="3164"/>
                <a:ext cx="20" cy="19"/>
              </a:xfrm>
              <a:custGeom>
                <a:rect b="b" l="l" r="r" t="t"/>
                <a:pathLst>
                  <a:path extrusionOk="0" h="19" w="20">
                    <a:moveTo>
                      <a:pt x="20" y="6"/>
                    </a:moveTo>
                    <a:lnTo>
                      <a:pt x="13" y="19"/>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1"/>
              <p:cNvSpPr/>
              <p:nvPr/>
            </p:nvSpPr>
            <p:spPr>
              <a:xfrm>
                <a:off x="3697" y="3149"/>
                <a:ext cx="19" cy="18"/>
              </a:xfrm>
              <a:custGeom>
                <a:rect b="b" l="l" r="r" t="t"/>
                <a:pathLst>
                  <a:path extrusionOk="0" h="11" w="12">
                    <a:moveTo>
                      <a:pt x="12" y="3"/>
                    </a:moveTo>
                    <a:cubicBezTo>
                      <a:pt x="8" y="11"/>
                      <a:pt x="8" y="11"/>
                      <a:pt x="8" y="11"/>
                    </a:cubicBezTo>
                    <a:cubicBezTo>
                      <a:pt x="0" y="7"/>
                      <a:pt x="0" y="7"/>
                      <a:pt x="0" y="7"/>
                    </a:cubicBezTo>
                    <a:cubicBezTo>
                      <a:pt x="3" y="2"/>
                      <a:pt x="3" y="2"/>
                      <a:pt x="3" y="2"/>
                    </a:cubicBezTo>
                    <a:cubicBezTo>
                      <a:pt x="4" y="0"/>
                      <a:pt x="5" y="0"/>
                      <a:pt x="6" y="1"/>
                    </a:cubicBezTo>
                    <a:lnTo>
                      <a:pt x="12" y="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1"/>
              <p:cNvSpPr/>
              <p:nvPr/>
            </p:nvSpPr>
            <p:spPr>
              <a:xfrm>
                <a:off x="3697" y="3185"/>
                <a:ext cx="19" cy="19"/>
              </a:xfrm>
              <a:custGeom>
                <a:rect b="b" l="l" r="r" t="t"/>
                <a:pathLst>
                  <a:path extrusionOk="0" h="19" w="19">
                    <a:moveTo>
                      <a:pt x="19" y="6"/>
                    </a:moveTo>
                    <a:lnTo>
                      <a:pt x="13"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1"/>
              <p:cNvSpPr/>
              <p:nvPr/>
            </p:nvSpPr>
            <p:spPr>
              <a:xfrm>
                <a:off x="3705" y="3170"/>
                <a:ext cx="18" cy="20"/>
              </a:xfrm>
              <a:custGeom>
                <a:rect b="b" l="l" r="r" t="t"/>
                <a:pathLst>
                  <a:path extrusionOk="0" h="20" w="18">
                    <a:moveTo>
                      <a:pt x="18" y="7"/>
                    </a:moveTo>
                    <a:lnTo>
                      <a:pt x="13" y="20"/>
                    </a:lnTo>
                    <a:lnTo>
                      <a:pt x="0" y="13"/>
                    </a:lnTo>
                    <a:lnTo>
                      <a:pt x="5" y="0"/>
                    </a:lnTo>
                    <a:lnTo>
                      <a:pt x="18"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1"/>
              <p:cNvSpPr/>
              <p:nvPr/>
            </p:nvSpPr>
            <p:spPr>
              <a:xfrm>
                <a:off x="3712" y="3156"/>
                <a:ext cx="19" cy="19"/>
              </a:xfrm>
              <a:custGeom>
                <a:rect b="b" l="l" r="r" t="t"/>
                <a:pathLst>
                  <a:path extrusionOk="0" h="19" w="19">
                    <a:moveTo>
                      <a:pt x="19" y="6"/>
                    </a:moveTo>
                    <a:lnTo>
                      <a:pt x="12"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1"/>
              <p:cNvSpPr/>
              <p:nvPr/>
            </p:nvSpPr>
            <p:spPr>
              <a:xfrm>
                <a:off x="3690" y="3238"/>
                <a:ext cx="20" cy="20"/>
              </a:xfrm>
              <a:custGeom>
                <a:rect b="b" l="l" r="r" t="t"/>
                <a:pathLst>
                  <a:path extrusionOk="0" h="20" w="20">
                    <a:moveTo>
                      <a:pt x="20" y="7"/>
                    </a:moveTo>
                    <a:lnTo>
                      <a:pt x="13" y="20"/>
                    </a:lnTo>
                    <a:lnTo>
                      <a:pt x="0" y="13"/>
                    </a:lnTo>
                    <a:lnTo>
                      <a:pt x="7" y="0"/>
                    </a:lnTo>
                    <a:lnTo>
                      <a:pt x="20"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1"/>
              <p:cNvSpPr/>
              <p:nvPr/>
            </p:nvSpPr>
            <p:spPr>
              <a:xfrm>
                <a:off x="3697" y="3224"/>
                <a:ext cx="19" cy="19"/>
              </a:xfrm>
              <a:custGeom>
                <a:rect b="b" l="l" r="r" t="t"/>
                <a:pathLst>
                  <a:path extrusionOk="0" h="19" w="19">
                    <a:moveTo>
                      <a:pt x="19" y="6"/>
                    </a:moveTo>
                    <a:lnTo>
                      <a:pt x="13"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1"/>
              <p:cNvSpPr/>
              <p:nvPr/>
            </p:nvSpPr>
            <p:spPr>
              <a:xfrm>
                <a:off x="3705" y="3209"/>
                <a:ext cx="19" cy="18"/>
              </a:xfrm>
              <a:custGeom>
                <a:rect b="b" l="l" r="r" t="t"/>
                <a:pathLst>
                  <a:path extrusionOk="0" h="18" w="19">
                    <a:moveTo>
                      <a:pt x="19" y="7"/>
                    </a:moveTo>
                    <a:lnTo>
                      <a:pt x="13" y="18"/>
                    </a:lnTo>
                    <a:lnTo>
                      <a:pt x="0" y="13"/>
                    </a:lnTo>
                    <a:lnTo>
                      <a:pt x="7"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1"/>
              <p:cNvSpPr/>
              <p:nvPr/>
            </p:nvSpPr>
            <p:spPr>
              <a:xfrm>
                <a:off x="3705" y="3246"/>
                <a:ext cx="19" cy="18"/>
              </a:xfrm>
              <a:custGeom>
                <a:rect b="b" l="l" r="r" t="t"/>
                <a:pathLst>
                  <a:path extrusionOk="0" h="11" w="12">
                    <a:moveTo>
                      <a:pt x="12" y="3"/>
                    </a:moveTo>
                    <a:cubicBezTo>
                      <a:pt x="9" y="9"/>
                      <a:pt x="9" y="9"/>
                      <a:pt x="9" y="9"/>
                    </a:cubicBezTo>
                    <a:cubicBezTo>
                      <a:pt x="8" y="10"/>
                      <a:pt x="7" y="11"/>
                      <a:pt x="5" y="10"/>
                    </a:cubicBezTo>
                    <a:cubicBezTo>
                      <a:pt x="0" y="8"/>
                      <a:pt x="0" y="8"/>
                      <a:pt x="0" y="8"/>
                    </a:cubicBezTo>
                    <a:cubicBezTo>
                      <a:pt x="4" y="0"/>
                      <a:pt x="4" y="0"/>
                      <a:pt x="4" y="0"/>
                    </a:cubicBezTo>
                    <a:lnTo>
                      <a:pt x="12" y="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1"/>
              <p:cNvSpPr/>
              <p:nvPr/>
            </p:nvSpPr>
            <p:spPr>
              <a:xfrm>
                <a:off x="3712" y="3230"/>
                <a:ext cx="19" cy="20"/>
              </a:xfrm>
              <a:custGeom>
                <a:rect b="b" l="l" r="r" t="t"/>
                <a:pathLst>
                  <a:path extrusionOk="0" h="20" w="19">
                    <a:moveTo>
                      <a:pt x="19" y="7"/>
                    </a:moveTo>
                    <a:lnTo>
                      <a:pt x="12" y="20"/>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1"/>
              <p:cNvSpPr/>
              <p:nvPr/>
            </p:nvSpPr>
            <p:spPr>
              <a:xfrm>
                <a:off x="3720" y="3216"/>
                <a:ext cx="19" cy="19"/>
              </a:xfrm>
              <a:custGeom>
                <a:rect b="b" l="l" r="r" t="t"/>
                <a:pathLst>
                  <a:path extrusionOk="0" h="19" w="19">
                    <a:moveTo>
                      <a:pt x="19" y="6"/>
                    </a:moveTo>
                    <a:lnTo>
                      <a:pt x="13"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1"/>
              <p:cNvSpPr/>
              <p:nvPr/>
            </p:nvSpPr>
            <p:spPr>
              <a:xfrm>
                <a:off x="3713" y="3193"/>
                <a:ext cx="18" cy="19"/>
              </a:xfrm>
              <a:custGeom>
                <a:rect b="b" l="l" r="r" t="t"/>
                <a:pathLst>
                  <a:path extrusionOk="0" h="19" w="18">
                    <a:moveTo>
                      <a:pt x="18" y="6"/>
                    </a:moveTo>
                    <a:lnTo>
                      <a:pt x="13" y="19"/>
                    </a:lnTo>
                    <a:lnTo>
                      <a:pt x="0" y="13"/>
                    </a:lnTo>
                    <a:lnTo>
                      <a:pt x="5" y="0"/>
                    </a:lnTo>
                    <a:lnTo>
                      <a:pt x="18"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1"/>
              <p:cNvSpPr/>
              <p:nvPr/>
            </p:nvSpPr>
            <p:spPr>
              <a:xfrm>
                <a:off x="3720" y="3178"/>
                <a:ext cx="19" cy="20"/>
              </a:xfrm>
              <a:custGeom>
                <a:rect b="b" l="l" r="r" t="t"/>
                <a:pathLst>
                  <a:path extrusionOk="0" h="20" w="19">
                    <a:moveTo>
                      <a:pt x="19" y="7"/>
                    </a:moveTo>
                    <a:lnTo>
                      <a:pt x="13" y="20"/>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1"/>
              <p:cNvSpPr/>
              <p:nvPr/>
            </p:nvSpPr>
            <p:spPr>
              <a:xfrm>
                <a:off x="3728" y="3164"/>
                <a:ext cx="19" cy="18"/>
              </a:xfrm>
              <a:custGeom>
                <a:rect b="b" l="l" r="r" t="t"/>
                <a:pathLst>
                  <a:path extrusionOk="0" h="18" w="19">
                    <a:moveTo>
                      <a:pt x="19" y="5"/>
                    </a:moveTo>
                    <a:lnTo>
                      <a:pt x="13" y="18"/>
                    </a:lnTo>
                    <a:lnTo>
                      <a:pt x="0" y="11"/>
                    </a:lnTo>
                    <a:lnTo>
                      <a:pt x="6" y="0"/>
                    </a:lnTo>
                    <a:lnTo>
                      <a:pt x="19" y="5"/>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1"/>
              <p:cNvSpPr/>
              <p:nvPr/>
            </p:nvSpPr>
            <p:spPr>
              <a:xfrm>
                <a:off x="3726" y="3199"/>
                <a:ext cx="20" cy="20"/>
              </a:xfrm>
              <a:custGeom>
                <a:rect b="b" l="l" r="r" t="t"/>
                <a:pathLst>
                  <a:path extrusionOk="0" h="20" w="20">
                    <a:moveTo>
                      <a:pt x="20" y="7"/>
                    </a:moveTo>
                    <a:lnTo>
                      <a:pt x="13" y="20"/>
                    </a:lnTo>
                    <a:lnTo>
                      <a:pt x="0" y="13"/>
                    </a:lnTo>
                    <a:lnTo>
                      <a:pt x="7" y="0"/>
                    </a:lnTo>
                    <a:lnTo>
                      <a:pt x="20"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p1"/>
              <p:cNvSpPr/>
              <p:nvPr/>
            </p:nvSpPr>
            <p:spPr>
              <a:xfrm>
                <a:off x="3734" y="3185"/>
                <a:ext cx="20" cy="19"/>
              </a:xfrm>
              <a:custGeom>
                <a:rect b="b" l="l" r="r" t="t"/>
                <a:pathLst>
                  <a:path extrusionOk="0" h="19" w="20">
                    <a:moveTo>
                      <a:pt x="20" y="6"/>
                    </a:moveTo>
                    <a:lnTo>
                      <a:pt x="13" y="19"/>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1"/>
              <p:cNvSpPr/>
              <p:nvPr/>
            </p:nvSpPr>
            <p:spPr>
              <a:xfrm>
                <a:off x="3742" y="3170"/>
                <a:ext cx="18" cy="20"/>
              </a:xfrm>
              <a:custGeom>
                <a:rect b="b" l="l" r="r" t="t"/>
                <a:pathLst>
                  <a:path extrusionOk="0" h="12" w="11">
                    <a:moveTo>
                      <a:pt x="10" y="6"/>
                    </a:moveTo>
                    <a:cubicBezTo>
                      <a:pt x="8" y="12"/>
                      <a:pt x="8" y="12"/>
                      <a:pt x="8" y="12"/>
                    </a:cubicBezTo>
                    <a:cubicBezTo>
                      <a:pt x="0" y="8"/>
                      <a:pt x="0" y="8"/>
                      <a:pt x="0" y="8"/>
                    </a:cubicBezTo>
                    <a:cubicBezTo>
                      <a:pt x="3" y="0"/>
                      <a:pt x="3" y="0"/>
                      <a:pt x="3" y="0"/>
                    </a:cubicBezTo>
                    <a:cubicBezTo>
                      <a:pt x="9" y="3"/>
                      <a:pt x="9" y="3"/>
                      <a:pt x="9" y="3"/>
                    </a:cubicBezTo>
                    <a:cubicBezTo>
                      <a:pt x="10" y="3"/>
                      <a:pt x="11" y="5"/>
                      <a:pt x="10" y="6"/>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1"/>
              <p:cNvSpPr/>
              <p:nvPr/>
            </p:nvSpPr>
            <p:spPr>
              <a:xfrm>
                <a:off x="3627" y="3242"/>
                <a:ext cx="107" cy="72"/>
              </a:xfrm>
              <a:custGeom>
                <a:rect b="b" l="l" r="r" t="t"/>
                <a:pathLst>
                  <a:path extrusionOk="0" h="45" w="66">
                    <a:moveTo>
                      <a:pt x="6" y="5"/>
                    </a:moveTo>
                    <a:cubicBezTo>
                      <a:pt x="1" y="15"/>
                      <a:pt x="1" y="15"/>
                      <a:pt x="1" y="15"/>
                    </a:cubicBezTo>
                    <a:cubicBezTo>
                      <a:pt x="0" y="18"/>
                      <a:pt x="1" y="22"/>
                      <a:pt x="4" y="23"/>
                    </a:cubicBezTo>
                    <a:cubicBezTo>
                      <a:pt x="45" y="43"/>
                      <a:pt x="45" y="43"/>
                      <a:pt x="45" y="43"/>
                    </a:cubicBezTo>
                    <a:cubicBezTo>
                      <a:pt x="48" y="45"/>
                      <a:pt x="51" y="44"/>
                      <a:pt x="53" y="42"/>
                    </a:cubicBezTo>
                    <a:cubicBezTo>
                      <a:pt x="53" y="42"/>
                      <a:pt x="54" y="43"/>
                      <a:pt x="55" y="43"/>
                    </a:cubicBezTo>
                    <a:cubicBezTo>
                      <a:pt x="58" y="45"/>
                      <a:pt x="63" y="43"/>
                      <a:pt x="65" y="40"/>
                    </a:cubicBezTo>
                    <a:cubicBezTo>
                      <a:pt x="66" y="36"/>
                      <a:pt x="65" y="32"/>
                      <a:pt x="61" y="30"/>
                    </a:cubicBezTo>
                    <a:cubicBezTo>
                      <a:pt x="60" y="29"/>
                      <a:pt x="60" y="29"/>
                      <a:pt x="59" y="29"/>
                    </a:cubicBezTo>
                    <a:cubicBezTo>
                      <a:pt x="59" y="26"/>
                      <a:pt x="58" y="23"/>
                      <a:pt x="55" y="22"/>
                    </a:cubicBezTo>
                    <a:cubicBezTo>
                      <a:pt x="15" y="2"/>
                      <a:pt x="15" y="2"/>
                      <a:pt x="15" y="2"/>
                    </a:cubicBezTo>
                    <a:cubicBezTo>
                      <a:pt x="12" y="0"/>
                      <a:pt x="8" y="2"/>
                      <a:pt x="6" y="5"/>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1"/>
              <p:cNvSpPr/>
              <p:nvPr/>
            </p:nvSpPr>
            <p:spPr>
              <a:xfrm>
                <a:off x="3597" y="3222"/>
                <a:ext cx="45" cy="58"/>
              </a:xfrm>
              <a:custGeom>
                <a:rect b="b" l="l" r="r" t="t"/>
                <a:pathLst>
                  <a:path extrusionOk="0" h="36" w="28">
                    <a:moveTo>
                      <a:pt x="14" y="1"/>
                    </a:moveTo>
                    <a:cubicBezTo>
                      <a:pt x="1" y="28"/>
                      <a:pt x="1" y="28"/>
                      <a:pt x="1" y="28"/>
                    </a:cubicBezTo>
                    <a:cubicBezTo>
                      <a:pt x="0" y="28"/>
                      <a:pt x="1" y="30"/>
                      <a:pt x="2" y="30"/>
                    </a:cubicBezTo>
                    <a:cubicBezTo>
                      <a:pt x="12" y="35"/>
                      <a:pt x="12" y="35"/>
                      <a:pt x="12" y="35"/>
                    </a:cubicBezTo>
                    <a:cubicBezTo>
                      <a:pt x="13" y="36"/>
                      <a:pt x="14" y="35"/>
                      <a:pt x="14" y="34"/>
                    </a:cubicBezTo>
                    <a:cubicBezTo>
                      <a:pt x="27" y="8"/>
                      <a:pt x="27" y="8"/>
                      <a:pt x="27" y="8"/>
                    </a:cubicBezTo>
                    <a:cubicBezTo>
                      <a:pt x="28" y="7"/>
                      <a:pt x="27" y="6"/>
                      <a:pt x="26" y="5"/>
                    </a:cubicBezTo>
                    <a:cubicBezTo>
                      <a:pt x="16" y="0"/>
                      <a:pt x="16" y="0"/>
                      <a:pt x="16" y="0"/>
                    </a:cubicBezTo>
                    <a:cubicBezTo>
                      <a:pt x="15" y="0"/>
                      <a:pt x="14" y="0"/>
                      <a:pt x="14" y="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1"/>
              <p:cNvSpPr/>
              <p:nvPr/>
            </p:nvSpPr>
            <p:spPr>
              <a:xfrm>
                <a:off x="3634" y="3242"/>
                <a:ext cx="100" cy="63"/>
              </a:xfrm>
              <a:custGeom>
                <a:rect b="b" l="l" r="r" t="t"/>
                <a:pathLst>
                  <a:path extrusionOk="0" h="39" w="62">
                    <a:moveTo>
                      <a:pt x="2" y="5"/>
                    </a:moveTo>
                    <a:cubicBezTo>
                      <a:pt x="0" y="10"/>
                      <a:pt x="0" y="10"/>
                      <a:pt x="0" y="10"/>
                    </a:cubicBezTo>
                    <a:cubicBezTo>
                      <a:pt x="61" y="39"/>
                      <a:pt x="61" y="39"/>
                      <a:pt x="61" y="39"/>
                    </a:cubicBezTo>
                    <a:cubicBezTo>
                      <a:pt x="62" y="36"/>
                      <a:pt x="61" y="31"/>
                      <a:pt x="57" y="30"/>
                    </a:cubicBezTo>
                    <a:cubicBezTo>
                      <a:pt x="56" y="29"/>
                      <a:pt x="56" y="29"/>
                      <a:pt x="55" y="29"/>
                    </a:cubicBezTo>
                    <a:cubicBezTo>
                      <a:pt x="55" y="26"/>
                      <a:pt x="54" y="23"/>
                      <a:pt x="51" y="22"/>
                    </a:cubicBezTo>
                    <a:cubicBezTo>
                      <a:pt x="11" y="2"/>
                      <a:pt x="11" y="2"/>
                      <a:pt x="11" y="2"/>
                    </a:cubicBezTo>
                    <a:cubicBezTo>
                      <a:pt x="8" y="0"/>
                      <a:pt x="4" y="2"/>
                      <a:pt x="2" y="5"/>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 name="Google Shape;221;p1"/>
              <p:cNvSpPr/>
              <p:nvPr/>
            </p:nvSpPr>
            <p:spPr>
              <a:xfrm>
                <a:off x="3608" y="3222"/>
                <a:ext cx="34" cy="34"/>
              </a:xfrm>
              <a:custGeom>
                <a:rect b="b" l="l" r="r" t="t"/>
                <a:pathLst>
                  <a:path extrusionOk="0" h="21" w="21">
                    <a:moveTo>
                      <a:pt x="7" y="1"/>
                    </a:moveTo>
                    <a:cubicBezTo>
                      <a:pt x="0" y="14"/>
                      <a:pt x="0" y="14"/>
                      <a:pt x="0" y="14"/>
                    </a:cubicBezTo>
                    <a:cubicBezTo>
                      <a:pt x="14" y="21"/>
                      <a:pt x="14" y="21"/>
                      <a:pt x="14" y="21"/>
                    </a:cubicBezTo>
                    <a:cubicBezTo>
                      <a:pt x="20" y="8"/>
                      <a:pt x="20" y="8"/>
                      <a:pt x="20" y="8"/>
                    </a:cubicBezTo>
                    <a:cubicBezTo>
                      <a:pt x="21" y="7"/>
                      <a:pt x="20" y="6"/>
                      <a:pt x="19" y="5"/>
                    </a:cubicBezTo>
                    <a:cubicBezTo>
                      <a:pt x="9" y="0"/>
                      <a:pt x="9" y="0"/>
                      <a:pt x="9" y="0"/>
                    </a:cubicBezTo>
                    <a:cubicBezTo>
                      <a:pt x="8" y="0"/>
                      <a:pt x="7" y="0"/>
                      <a:pt x="7" y="1"/>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 name="Google Shape;222;p1"/>
              <p:cNvSpPr/>
              <p:nvPr/>
            </p:nvSpPr>
            <p:spPr>
              <a:xfrm>
                <a:off x="4957" y="3321"/>
                <a:ext cx="99" cy="95"/>
              </a:xfrm>
              <a:custGeom>
                <a:rect b="b" l="l" r="r" t="t"/>
                <a:pathLst>
                  <a:path extrusionOk="0" h="59" w="61">
                    <a:moveTo>
                      <a:pt x="1" y="25"/>
                    </a:moveTo>
                    <a:cubicBezTo>
                      <a:pt x="19" y="2"/>
                      <a:pt x="19" y="2"/>
                      <a:pt x="19" y="2"/>
                    </a:cubicBezTo>
                    <a:cubicBezTo>
                      <a:pt x="20" y="1"/>
                      <a:pt x="22" y="0"/>
                      <a:pt x="23" y="1"/>
                    </a:cubicBezTo>
                    <a:cubicBezTo>
                      <a:pt x="59" y="31"/>
                      <a:pt x="59" y="31"/>
                      <a:pt x="59" y="31"/>
                    </a:cubicBezTo>
                    <a:cubicBezTo>
                      <a:pt x="60" y="31"/>
                      <a:pt x="61" y="33"/>
                      <a:pt x="60" y="34"/>
                    </a:cubicBezTo>
                    <a:cubicBezTo>
                      <a:pt x="41" y="57"/>
                      <a:pt x="41" y="57"/>
                      <a:pt x="41" y="57"/>
                    </a:cubicBezTo>
                    <a:cubicBezTo>
                      <a:pt x="40" y="58"/>
                      <a:pt x="39" y="59"/>
                      <a:pt x="38" y="58"/>
                    </a:cubicBezTo>
                    <a:cubicBezTo>
                      <a:pt x="1" y="28"/>
                      <a:pt x="1" y="28"/>
                      <a:pt x="1" y="28"/>
                    </a:cubicBezTo>
                    <a:cubicBezTo>
                      <a:pt x="0" y="28"/>
                      <a:pt x="0" y="26"/>
                      <a:pt x="1" y="2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 name="Google Shape;223;p1"/>
              <p:cNvSpPr/>
              <p:nvPr/>
            </p:nvSpPr>
            <p:spPr>
              <a:xfrm>
                <a:off x="4983" y="3324"/>
                <a:ext cx="17" cy="16"/>
              </a:xfrm>
              <a:custGeom>
                <a:rect b="b" l="l" r="r" t="t"/>
                <a:pathLst>
                  <a:path extrusionOk="0" h="10" w="10">
                    <a:moveTo>
                      <a:pt x="6" y="10"/>
                    </a:moveTo>
                    <a:cubicBezTo>
                      <a:pt x="0" y="5"/>
                      <a:pt x="0" y="5"/>
                      <a:pt x="0" y="5"/>
                    </a:cubicBezTo>
                    <a:cubicBezTo>
                      <a:pt x="4" y="1"/>
                      <a:pt x="4" y="1"/>
                      <a:pt x="4" y="1"/>
                    </a:cubicBezTo>
                    <a:cubicBezTo>
                      <a:pt x="4" y="1"/>
                      <a:pt x="6" y="0"/>
                      <a:pt x="6" y="1"/>
                    </a:cubicBezTo>
                    <a:cubicBezTo>
                      <a:pt x="10" y="4"/>
                      <a:pt x="10" y="4"/>
                      <a:pt x="10" y="4"/>
                    </a:cubicBezTo>
                    <a:lnTo>
                      <a:pt x="6"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 name="Google Shape;224;p1"/>
              <p:cNvSpPr/>
              <p:nvPr/>
            </p:nvSpPr>
            <p:spPr>
              <a:xfrm>
                <a:off x="4995" y="3332"/>
                <a:ext cx="16" cy="16"/>
              </a:xfrm>
              <a:custGeom>
                <a:rect b="b" l="l" r="r" t="t"/>
                <a:pathLst>
                  <a:path extrusionOk="0" h="16" w="16">
                    <a:moveTo>
                      <a:pt x="9" y="16"/>
                    </a:moveTo>
                    <a:lnTo>
                      <a:pt x="0" y="10"/>
                    </a:lnTo>
                    <a:lnTo>
                      <a:pt x="6" y="0"/>
                    </a:lnTo>
                    <a:lnTo>
                      <a:pt x="16" y="8"/>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5" name="Google Shape;225;p1"/>
              <p:cNvSpPr/>
              <p:nvPr/>
            </p:nvSpPr>
            <p:spPr>
              <a:xfrm>
                <a:off x="5004" y="3340"/>
                <a:ext cx="17" cy="17"/>
              </a:xfrm>
              <a:custGeom>
                <a:rect b="b" l="l" r="r" t="t"/>
                <a:pathLst>
                  <a:path extrusionOk="0" h="17" w="17">
                    <a:moveTo>
                      <a:pt x="10" y="17"/>
                    </a:moveTo>
                    <a:lnTo>
                      <a:pt x="0" y="10"/>
                    </a:lnTo>
                    <a:lnTo>
                      <a:pt x="9" y="0"/>
                    </a:lnTo>
                    <a:lnTo>
                      <a:pt x="17" y="8"/>
                    </a:lnTo>
                    <a:lnTo>
                      <a:pt x="10"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1"/>
              <p:cNvSpPr/>
              <p:nvPr/>
            </p:nvSpPr>
            <p:spPr>
              <a:xfrm>
                <a:off x="4975" y="3334"/>
                <a:ext cx="16" cy="16"/>
              </a:xfrm>
              <a:custGeom>
                <a:rect b="b" l="l" r="r" t="t"/>
                <a:pathLst>
                  <a:path extrusionOk="0" h="16" w="16">
                    <a:moveTo>
                      <a:pt x="10" y="16"/>
                    </a:moveTo>
                    <a:lnTo>
                      <a:pt x="0" y="10"/>
                    </a:lnTo>
                    <a:lnTo>
                      <a:pt x="8" y="0"/>
                    </a:lnTo>
                    <a:lnTo>
                      <a:pt x="16" y="8"/>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 name="Google Shape;227;p1"/>
              <p:cNvSpPr/>
              <p:nvPr/>
            </p:nvSpPr>
            <p:spPr>
              <a:xfrm>
                <a:off x="4987" y="3342"/>
                <a:ext cx="16" cy="16"/>
              </a:xfrm>
              <a:custGeom>
                <a:rect b="b" l="l" r="r" t="t"/>
                <a:pathLst>
                  <a:path extrusionOk="0" h="16" w="16">
                    <a:moveTo>
                      <a:pt x="9" y="16"/>
                    </a:moveTo>
                    <a:lnTo>
                      <a:pt x="0" y="10"/>
                    </a:lnTo>
                    <a:lnTo>
                      <a:pt x="6" y="0"/>
                    </a:lnTo>
                    <a:lnTo>
                      <a:pt x="16" y="8"/>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 name="Google Shape;228;p1"/>
              <p:cNvSpPr/>
              <p:nvPr/>
            </p:nvSpPr>
            <p:spPr>
              <a:xfrm>
                <a:off x="4996" y="3350"/>
                <a:ext cx="18" cy="18"/>
              </a:xfrm>
              <a:custGeom>
                <a:rect b="b" l="l" r="r" t="t"/>
                <a:pathLst>
                  <a:path extrusionOk="0" h="18" w="18">
                    <a:moveTo>
                      <a:pt x="10" y="18"/>
                    </a:moveTo>
                    <a:lnTo>
                      <a:pt x="0" y="10"/>
                    </a:lnTo>
                    <a:lnTo>
                      <a:pt x="8" y="0"/>
                    </a:lnTo>
                    <a:lnTo>
                      <a:pt x="18" y="8"/>
                    </a:lnTo>
                    <a:lnTo>
                      <a:pt x="10" y="1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9" name="Google Shape;229;p1"/>
              <p:cNvSpPr/>
              <p:nvPr/>
            </p:nvSpPr>
            <p:spPr>
              <a:xfrm>
                <a:off x="5016" y="3350"/>
                <a:ext cx="16" cy="16"/>
              </a:xfrm>
              <a:custGeom>
                <a:rect b="b" l="l" r="r" t="t"/>
                <a:pathLst>
                  <a:path extrusionOk="0" h="16" w="16">
                    <a:moveTo>
                      <a:pt x="9" y="16"/>
                    </a:moveTo>
                    <a:lnTo>
                      <a:pt x="0" y="8"/>
                    </a:lnTo>
                    <a:lnTo>
                      <a:pt x="8" y="0"/>
                    </a:lnTo>
                    <a:lnTo>
                      <a:pt x="16" y="7"/>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 name="Google Shape;230;p1"/>
              <p:cNvSpPr/>
              <p:nvPr/>
            </p:nvSpPr>
            <p:spPr>
              <a:xfrm>
                <a:off x="5027" y="3358"/>
                <a:ext cx="16" cy="16"/>
              </a:xfrm>
              <a:custGeom>
                <a:rect b="b" l="l" r="r" t="t"/>
                <a:pathLst>
                  <a:path extrusionOk="0" h="16" w="16">
                    <a:moveTo>
                      <a:pt x="8" y="16"/>
                    </a:moveTo>
                    <a:lnTo>
                      <a:pt x="0" y="8"/>
                    </a:lnTo>
                    <a:lnTo>
                      <a:pt x="7" y="0"/>
                    </a:lnTo>
                    <a:lnTo>
                      <a:pt x="16" y="7"/>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1"/>
              <p:cNvSpPr/>
              <p:nvPr/>
            </p:nvSpPr>
            <p:spPr>
              <a:xfrm>
                <a:off x="5037" y="3366"/>
                <a:ext cx="16" cy="16"/>
              </a:xfrm>
              <a:custGeom>
                <a:rect b="b" l="l" r="r" t="t"/>
                <a:pathLst>
                  <a:path extrusionOk="0" h="10" w="10">
                    <a:moveTo>
                      <a:pt x="6" y="10"/>
                    </a:moveTo>
                    <a:cubicBezTo>
                      <a:pt x="0" y="6"/>
                      <a:pt x="0" y="6"/>
                      <a:pt x="0" y="6"/>
                    </a:cubicBezTo>
                    <a:cubicBezTo>
                      <a:pt x="5" y="0"/>
                      <a:pt x="5" y="0"/>
                      <a:pt x="5" y="0"/>
                    </a:cubicBezTo>
                    <a:cubicBezTo>
                      <a:pt x="9" y="3"/>
                      <a:pt x="9" y="3"/>
                      <a:pt x="9" y="3"/>
                    </a:cubicBezTo>
                    <a:cubicBezTo>
                      <a:pt x="9" y="4"/>
                      <a:pt x="10" y="5"/>
                      <a:pt x="9" y="6"/>
                    </a:cubicBezTo>
                    <a:lnTo>
                      <a:pt x="6"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 name="Google Shape;232;p1"/>
              <p:cNvSpPr/>
              <p:nvPr/>
            </p:nvSpPr>
            <p:spPr>
              <a:xfrm>
                <a:off x="5008" y="3360"/>
                <a:ext cx="16" cy="16"/>
              </a:xfrm>
              <a:custGeom>
                <a:rect b="b" l="l" r="r" t="t"/>
                <a:pathLst>
                  <a:path extrusionOk="0" h="16" w="16">
                    <a:moveTo>
                      <a:pt x="9" y="16"/>
                    </a:moveTo>
                    <a:lnTo>
                      <a:pt x="0" y="8"/>
                    </a:lnTo>
                    <a:lnTo>
                      <a:pt x="8" y="0"/>
                    </a:lnTo>
                    <a:lnTo>
                      <a:pt x="16" y="6"/>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 name="Google Shape;233;p1"/>
              <p:cNvSpPr/>
              <p:nvPr/>
            </p:nvSpPr>
            <p:spPr>
              <a:xfrm>
                <a:off x="5019" y="3368"/>
                <a:ext cx="16" cy="16"/>
              </a:xfrm>
              <a:custGeom>
                <a:rect b="b" l="l" r="r" t="t"/>
                <a:pathLst>
                  <a:path extrusionOk="0" h="16" w="16">
                    <a:moveTo>
                      <a:pt x="8" y="16"/>
                    </a:moveTo>
                    <a:lnTo>
                      <a:pt x="0" y="10"/>
                    </a:lnTo>
                    <a:lnTo>
                      <a:pt x="6" y="0"/>
                    </a:lnTo>
                    <a:lnTo>
                      <a:pt x="16" y="6"/>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p1"/>
              <p:cNvSpPr/>
              <p:nvPr/>
            </p:nvSpPr>
            <p:spPr>
              <a:xfrm>
                <a:off x="5029" y="3376"/>
                <a:ext cx="16" cy="16"/>
              </a:xfrm>
              <a:custGeom>
                <a:rect b="b" l="l" r="r" t="t"/>
                <a:pathLst>
                  <a:path extrusionOk="0" h="16" w="16">
                    <a:moveTo>
                      <a:pt x="9" y="16"/>
                    </a:moveTo>
                    <a:lnTo>
                      <a:pt x="0" y="10"/>
                    </a:lnTo>
                    <a:lnTo>
                      <a:pt x="8" y="0"/>
                    </a:lnTo>
                    <a:lnTo>
                      <a:pt x="16" y="8"/>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 name="Google Shape;235;p1"/>
              <p:cNvSpPr/>
              <p:nvPr/>
            </p:nvSpPr>
            <p:spPr>
              <a:xfrm>
                <a:off x="4967" y="3345"/>
                <a:ext cx="16" cy="16"/>
              </a:xfrm>
              <a:custGeom>
                <a:rect b="b" l="l" r="r" t="t"/>
                <a:pathLst>
                  <a:path extrusionOk="0" h="16" w="16">
                    <a:moveTo>
                      <a:pt x="10" y="16"/>
                    </a:moveTo>
                    <a:lnTo>
                      <a:pt x="0" y="8"/>
                    </a:lnTo>
                    <a:lnTo>
                      <a:pt x="8" y="0"/>
                    </a:lnTo>
                    <a:lnTo>
                      <a:pt x="16" y="7"/>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 name="Google Shape;236;p1"/>
              <p:cNvSpPr/>
              <p:nvPr/>
            </p:nvSpPr>
            <p:spPr>
              <a:xfrm>
                <a:off x="4978" y="3353"/>
                <a:ext cx="17" cy="16"/>
              </a:xfrm>
              <a:custGeom>
                <a:rect b="b" l="l" r="r" t="t"/>
                <a:pathLst>
                  <a:path extrusionOk="0" h="16" w="17">
                    <a:moveTo>
                      <a:pt x="9" y="16"/>
                    </a:moveTo>
                    <a:lnTo>
                      <a:pt x="0" y="10"/>
                    </a:lnTo>
                    <a:lnTo>
                      <a:pt x="7" y="0"/>
                    </a:lnTo>
                    <a:lnTo>
                      <a:pt x="17" y="7"/>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p1"/>
              <p:cNvSpPr/>
              <p:nvPr/>
            </p:nvSpPr>
            <p:spPr>
              <a:xfrm>
                <a:off x="4988" y="3361"/>
                <a:ext cx="16" cy="17"/>
              </a:xfrm>
              <a:custGeom>
                <a:rect b="b" l="l" r="r" t="t"/>
                <a:pathLst>
                  <a:path extrusionOk="0" h="17" w="16">
                    <a:moveTo>
                      <a:pt x="10" y="17"/>
                    </a:moveTo>
                    <a:lnTo>
                      <a:pt x="0" y="10"/>
                    </a:lnTo>
                    <a:lnTo>
                      <a:pt x="8" y="0"/>
                    </a:lnTo>
                    <a:lnTo>
                      <a:pt x="16" y="8"/>
                    </a:lnTo>
                    <a:lnTo>
                      <a:pt x="10"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 name="Google Shape;238;p1"/>
              <p:cNvSpPr/>
              <p:nvPr/>
            </p:nvSpPr>
            <p:spPr>
              <a:xfrm>
                <a:off x="4961" y="3355"/>
                <a:ext cx="14" cy="16"/>
              </a:xfrm>
              <a:custGeom>
                <a:rect b="b" l="l" r="r" t="t"/>
                <a:pathLst>
                  <a:path extrusionOk="0" h="10" w="9">
                    <a:moveTo>
                      <a:pt x="5" y="10"/>
                    </a:moveTo>
                    <a:cubicBezTo>
                      <a:pt x="1" y="7"/>
                      <a:pt x="1" y="7"/>
                      <a:pt x="1" y="7"/>
                    </a:cubicBezTo>
                    <a:cubicBezTo>
                      <a:pt x="0" y="6"/>
                      <a:pt x="0" y="5"/>
                      <a:pt x="0" y="4"/>
                    </a:cubicBezTo>
                    <a:cubicBezTo>
                      <a:pt x="4" y="0"/>
                      <a:pt x="4" y="0"/>
                      <a:pt x="4" y="0"/>
                    </a:cubicBezTo>
                    <a:cubicBezTo>
                      <a:pt x="9" y="4"/>
                      <a:pt x="9" y="4"/>
                      <a:pt x="9" y="4"/>
                    </a:cubicBezTo>
                    <a:lnTo>
                      <a:pt x="5"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 name="Google Shape;239;p1"/>
              <p:cNvSpPr/>
              <p:nvPr/>
            </p:nvSpPr>
            <p:spPr>
              <a:xfrm>
                <a:off x="4970" y="3363"/>
                <a:ext cx="17" cy="16"/>
              </a:xfrm>
              <a:custGeom>
                <a:rect b="b" l="l" r="r" t="t"/>
                <a:pathLst>
                  <a:path extrusionOk="0" h="16" w="17">
                    <a:moveTo>
                      <a:pt x="8" y="16"/>
                    </a:moveTo>
                    <a:lnTo>
                      <a:pt x="0" y="10"/>
                    </a:lnTo>
                    <a:lnTo>
                      <a:pt x="7" y="0"/>
                    </a:lnTo>
                    <a:lnTo>
                      <a:pt x="17" y="8"/>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 name="Google Shape;240;p1"/>
              <p:cNvSpPr/>
              <p:nvPr/>
            </p:nvSpPr>
            <p:spPr>
              <a:xfrm>
                <a:off x="4980" y="3371"/>
                <a:ext cx="16" cy="16"/>
              </a:xfrm>
              <a:custGeom>
                <a:rect b="b" l="l" r="r" t="t"/>
                <a:pathLst>
                  <a:path extrusionOk="0" h="16" w="16">
                    <a:moveTo>
                      <a:pt x="10" y="16"/>
                    </a:moveTo>
                    <a:lnTo>
                      <a:pt x="0" y="10"/>
                    </a:lnTo>
                    <a:lnTo>
                      <a:pt x="8" y="0"/>
                    </a:lnTo>
                    <a:lnTo>
                      <a:pt x="16" y="8"/>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 name="Google Shape;241;p1"/>
              <p:cNvSpPr/>
              <p:nvPr/>
            </p:nvSpPr>
            <p:spPr>
              <a:xfrm>
                <a:off x="5000" y="3369"/>
                <a:ext cx="16" cy="17"/>
              </a:xfrm>
              <a:custGeom>
                <a:rect b="b" l="l" r="r" t="t"/>
                <a:pathLst>
                  <a:path extrusionOk="0" h="17" w="16">
                    <a:moveTo>
                      <a:pt x="8" y="17"/>
                    </a:moveTo>
                    <a:lnTo>
                      <a:pt x="0" y="10"/>
                    </a:lnTo>
                    <a:lnTo>
                      <a:pt x="6" y="0"/>
                    </a:lnTo>
                    <a:lnTo>
                      <a:pt x="16" y="9"/>
                    </a:lnTo>
                    <a:lnTo>
                      <a:pt x="8"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 name="Google Shape;242;p1"/>
              <p:cNvSpPr/>
              <p:nvPr/>
            </p:nvSpPr>
            <p:spPr>
              <a:xfrm>
                <a:off x="5009" y="3379"/>
                <a:ext cx="16" cy="16"/>
              </a:xfrm>
              <a:custGeom>
                <a:rect b="b" l="l" r="r" t="t"/>
                <a:pathLst>
                  <a:path extrusionOk="0" h="16" w="16">
                    <a:moveTo>
                      <a:pt x="10" y="16"/>
                    </a:moveTo>
                    <a:lnTo>
                      <a:pt x="0" y="8"/>
                    </a:lnTo>
                    <a:lnTo>
                      <a:pt x="8" y="0"/>
                    </a:lnTo>
                    <a:lnTo>
                      <a:pt x="16" y="7"/>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 name="Google Shape;243;p1"/>
              <p:cNvSpPr/>
              <p:nvPr/>
            </p:nvSpPr>
            <p:spPr>
              <a:xfrm>
                <a:off x="5021" y="3387"/>
                <a:ext cx="16" cy="16"/>
              </a:xfrm>
              <a:custGeom>
                <a:rect b="b" l="l" r="r" t="t"/>
                <a:pathLst>
                  <a:path extrusionOk="0" h="16" w="16">
                    <a:moveTo>
                      <a:pt x="8" y="16"/>
                    </a:moveTo>
                    <a:lnTo>
                      <a:pt x="0" y="8"/>
                    </a:lnTo>
                    <a:lnTo>
                      <a:pt x="6" y="0"/>
                    </a:lnTo>
                    <a:lnTo>
                      <a:pt x="16" y="7"/>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 name="Google Shape;244;p1"/>
              <p:cNvSpPr/>
              <p:nvPr/>
            </p:nvSpPr>
            <p:spPr>
              <a:xfrm>
                <a:off x="4991" y="3381"/>
                <a:ext cx="17" cy="16"/>
              </a:xfrm>
              <a:custGeom>
                <a:rect b="b" l="l" r="r" t="t"/>
                <a:pathLst>
                  <a:path extrusionOk="0" h="16" w="17">
                    <a:moveTo>
                      <a:pt x="9" y="16"/>
                    </a:moveTo>
                    <a:lnTo>
                      <a:pt x="0" y="8"/>
                    </a:lnTo>
                    <a:lnTo>
                      <a:pt x="7" y="0"/>
                    </a:lnTo>
                    <a:lnTo>
                      <a:pt x="17" y="6"/>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 name="Google Shape;245;p1"/>
              <p:cNvSpPr/>
              <p:nvPr/>
            </p:nvSpPr>
            <p:spPr>
              <a:xfrm>
                <a:off x="5001" y="3389"/>
                <a:ext cx="16" cy="16"/>
              </a:xfrm>
              <a:custGeom>
                <a:rect b="b" l="l" r="r" t="t"/>
                <a:pathLst>
                  <a:path extrusionOk="0" h="16" w="16">
                    <a:moveTo>
                      <a:pt x="10" y="16"/>
                    </a:moveTo>
                    <a:lnTo>
                      <a:pt x="0" y="8"/>
                    </a:lnTo>
                    <a:lnTo>
                      <a:pt x="8" y="0"/>
                    </a:lnTo>
                    <a:lnTo>
                      <a:pt x="16" y="6"/>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 name="Google Shape;246;p1"/>
              <p:cNvSpPr/>
              <p:nvPr/>
            </p:nvSpPr>
            <p:spPr>
              <a:xfrm>
                <a:off x="5013" y="3397"/>
                <a:ext cx="16" cy="16"/>
              </a:xfrm>
              <a:custGeom>
                <a:rect b="b" l="l" r="r" t="t"/>
                <a:pathLst>
                  <a:path extrusionOk="0" h="10" w="10">
                    <a:moveTo>
                      <a:pt x="4" y="9"/>
                    </a:moveTo>
                    <a:cubicBezTo>
                      <a:pt x="0" y="6"/>
                      <a:pt x="0" y="6"/>
                      <a:pt x="0" y="6"/>
                    </a:cubicBezTo>
                    <a:cubicBezTo>
                      <a:pt x="4" y="0"/>
                      <a:pt x="4" y="0"/>
                      <a:pt x="4" y="0"/>
                    </a:cubicBezTo>
                    <a:cubicBezTo>
                      <a:pt x="10" y="5"/>
                      <a:pt x="10" y="5"/>
                      <a:pt x="10" y="5"/>
                    </a:cubicBezTo>
                    <a:cubicBezTo>
                      <a:pt x="7" y="9"/>
                      <a:pt x="7" y="9"/>
                      <a:pt x="7" y="9"/>
                    </a:cubicBezTo>
                    <a:cubicBezTo>
                      <a:pt x="6" y="9"/>
                      <a:pt x="5" y="10"/>
                      <a:pt x="4"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 name="Google Shape;247;p1"/>
              <p:cNvSpPr/>
              <p:nvPr/>
            </p:nvSpPr>
            <p:spPr>
              <a:xfrm>
                <a:off x="5058" y="3402"/>
                <a:ext cx="97" cy="94"/>
              </a:xfrm>
              <a:custGeom>
                <a:rect b="b" l="l" r="r" t="t"/>
                <a:pathLst>
                  <a:path extrusionOk="0" h="58" w="60">
                    <a:moveTo>
                      <a:pt x="0" y="25"/>
                    </a:moveTo>
                    <a:cubicBezTo>
                      <a:pt x="19" y="1"/>
                      <a:pt x="19" y="1"/>
                      <a:pt x="19" y="1"/>
                    </a:cubicBezTo>
                    <a:cubicBezTo>
                      <a:pt x="20" y="0"/>
                      <a:pt x="21" y="0"/>
                      <a:pt x="22" y="0"/>
                    </a:cubicBezTo>
                    <a:cubicBezTo>
                      <a:pt x="59" y="30"/>
                      <a:pt x="59" y="30"/>
                      <a:pt x="59" y="30"/>
                    </a:cubicBezTo>
                    <a:cubicBezTo>
                      <a:pt x="60" y="31"/>
                      <a:pt x="60" y="32"/>
                      <a:pt x="60" y="33"/>
                    </a:cubicBezTo>
                    <a:cubicBezTo>
                      <a:pt x="41" y="57"/>
                      <a:pt x="41" y="57"/>
                      <a:pt x="41" y="57"/>
                    </a:cubicBezTo>
                    <a:cubicBezTo>
                      <a:pt x="40" y="58"/>
                      <a:pt x="39" y="58"/>
                      <a:pt x="38" y="57"/>
                    </a:cubicBezTo>
                    <a:cubicBezTo>
                      <a:pt x="1" y="28"/>
                      <a:pt x="1" y="28"/>
                      <a:pt x="1" y="28"/>
                    </a:cubicBezTo>
                    <a:cubicBezTo>
                      <a:pt x="0" y="27"/>
                      <a:pt x="0" y="25"/>
                      <a:pt x="0" y="25"/>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 name="Google Shape;248;p1"/>
              <p:cNvSpPr/>
              <p:nvPr/>
            </p:nvSpPr>
            <p:spPr>
              <a:xfrm>
                <a:off x="5084" y="3405"/>
                <a:ext cx="16" cy="15"/>
              </a:xfrm>
              <a:custGeom>
                <a:rect b="b" l="l" r="r" t="t"/>
                <a:pathLst>
                  <a:path extrusionOk="0" h="9" w="10">
                    <a:moveTo>
                      <a:pt x="6" y="9"/>
                    </a:moveTo>
                    <a:cubicBezTo>
                      <a:pt x="0" y="5"/>
                      <a:pt x="0" y="5"/>
                      <a:pt x="0" y="5"/>
                    </a:cubicBezTo>
                    <a:cubicBezTo>
                      <a:pt x="3" y="1"/>
                      <a:pt x="3" y="1"/>
                      <a:pt x="3" y="1"/>
                    </a:cubicBezTo>
                    <a:cubicBezTo>
                      <a:pt x="4" y="0"/>
                      <a:pt x="5" y="0"/>
                      <a:pt x="6" y="0"/>
                    </a:cubicBezTo>
                    <a:cubicBezTo>
                      <a:pt x="10" y="4"/>
                      <a:pt x="10" y="4"/>
                      <a:pt x="10" y="4"/>
                    </a:cubicBezTo>
                    <a:lnTo>
                      <a:pt x="6" y="9"/>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9" name="Google Shape;249;p1"/>
              <p:cNvSpPr/>
              <p:nvPr/>
            </p:nvSpPr>
            <p:spPr>
              <a:xfrm>
                <a:off x="5095" y="3412"/>
                <a:ext cx="16" cy="16"/>
              </a:xfrm>
              <a:custGeom>
                <a:rect b="b" l="l" r="r" t="t"/>
                <a:pathLst>
                  <a:path extrusionOk="0" h="16" w="16">
                    <a:moveTo>
                      <a:pt x="8" y="16"/>
                    </a:moveTo>
                    <a:lnTo>
                      <a:pt x="0" y="9"/>
                    </a:lnTo>
                    <a:lnTo>
                      <a:pt x="7" y="0"/>
                    </a:lnTo>
                    <a:lnTo>
                      <a:pt x="16" y="8"/>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0" name="Google Shape;250;p1"/>
              <p:cNvSpPr/>
              <p:nvPr/>
            </p:nvSpPr>
            <p:spPr>
              <a:xfrm>
                <a:off x="5105" y="3421"/>
                <a:ext cx="16" cy="16"/>
              </a:xfrm>
              <a:custGeom>
                <a:rect b="b" l="l" r="r" t="t"/>
                <a:pathLst>
                  <a:path extrusionOk="0" h="16" w="16">
                    <a:moveTo>
                      <a:pt x="10" y="16"/>
                    </a:moveTo>
                    <a:lnTo>
                      <a:pt x="0" y="8"/>
                    </a:lnTo>
                    <a:lnTo>
                      <a:pt x="8" y="0"/>
                    </a:lnTo>
                    <a:lnTo>
                      <a:pt x="16" y="7"/>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1" name="Google Shape;251;p1"/>
              <p:cNvSpPr/>
              <p:nvPr/>
            </p:nvSpPr>
            <p:spPr>
              <a:xfrm>
                <a:off x="5076" y="3413"/>
                <a:ext cx="16" cy="16"/>
              </a:xfrm>
              <a:custGeom>
                <a:rect b="b" l="l" r="r" t="t"/>
                <a:pathLst>
                  <a:path extrusionOk="0" h="16" w="16">
                    <a:moveTo>
                      <a:pt x="9" y="16"/>
                    </a:moveTo>
                    <a:lnTo>
                      <a:pt x="0" y="10"/>
                    </a:lnTo>
                    <a:lnTo>
                      <a:pt x="8"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 name="Google Shape;252;p1"/>
              <p:cNvSpPr/>
              <p:nvPr/>
            </p:nvSpPr>
            <p:spPr>
              <a:xfrm>
                <a:off x="5087" y="3423"/>
                <a:ext cx="16" cy="16"/>
              </a:xfrm>
              <a:custGeom>
                <a:rect b="b" l="l" r="r" t="t"/>
                <a:pathLst>
                  <a:path extrusionOk="0" h="16" w="16">
                    <a:moveTo>
                      <a:pt x="8" y="16"/>
                    </a:moveTo>
                    <a:lnTo>
                      <a:pt x="0" y="8"/>
                    </a:lnTo>
                    <a:lnTo>
                      <a:pt x="7" y="0"/>
                    </a:lnTo>
                    <a:lnTo>
                      <a:pt x="16" y="6"/>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 name="Google Shape;253;p1"/>
              <p:cNvSpPr/>
              <p:nvPr/>
            </p:nvSpPr>
            <p:spPr>
              <a:xfrm>
                <a:off x="5097" y="3431"/>
                <a:ext cx="16" cy="16"/>
              </a:xfrm>
              <a:custGeom>
                <a:rect b="b" l="l" r="r" t="t"/>
                <a:pathLst>
                  <a:path extrusionOk="0" h="16" w="16">
                    <a:moveTo>
                      <a:pt x="9" y="16"/>
                    </a:moveTo>
                    <a:lnTo>
                      <a:pt x="0" y="8"/>
                    </a:lnTo>
                    <a:lnTo>
                      <a:pt x="8" y="0"/>
                    </a:lnTo>
                    <a:lnTo>
                      <a:pt x="16" y="6"/>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 name="Google Shape;254;p1"/>
              <p:cNvSpPr/>
              <p:nvPr/>
            </p:nvSpPr>
            <p:spPr>
              <a:xfrm>
                <a:off x="5116" y="3429"/>
                <a:ext cx="16" cy="17"/>
              </a:xfrm>
              <a:custGeom>
                <a:rect b="b" l="l" r="r" t="t"/>
                <a:pathLst>
                  <a:path extrusionOk="0" h="17" w="16">
                    <a:moveTo>
                      <a:pt x="10" y="17"/>
                    </a:moveTo>
                    <a:lnTo>
                      <a:pt x="0" y="8"/>
                    </a:lnTo>
                    <a:lnTo>
                      <a:pt x="7" y="0"/>
                    </a:lnTo>
                    <a:lnTo>
                      <a:pt x="16" y="7"/>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 name="Google Shape;255;p1"/>
              <p:cNvSpPr/>
              <p:nvPr/>
            </p:nvSpPr>
            <p:spPr>
              <a:xfrm>
                <a:off x="5126" y="3437"/>
                <a:ext cx="16" cy="17"/>
              </a:xfrm>
              <a:custGeom>
                <a:rect b="b" l="l" r="r" t="t"/>
                <a:pathLst>
                  <a:path extrusionOk="0" h="17" w="16">
                    <a:moveTo>
                      <a:pt x="10" y="17"/>
                    </a:moveTo>
                    <a:lnTo>
                      <a:pt x="0" y="10"/>
                    </a:lnTo>
                    <a:lnTo>
                      <a:pt x="8" y="0"/>
                    </a:lnTo>
                    <a:lnTo>
                      <a:pt x="16" y="7"/>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p1"/>
              <p:cNvSpPr/>
              <p:nvPr/>
            </p:nvSpPr>
            <p:spPr>
              <a:xfrm>
                <a:off x="5137" y="3446"/>
                <a:ext cx="15" cy="16"/>
              </a:xfrm>
              <a:custGeom>
                <a:rect b="b" l="l" r="r" t="t"/>
                <a:pathLst>
                  <a:path extrusionOk="0" h="10" w="9">
                    <a:moveTo>
                      <a:pt x="6" y="10"/>
                    </a:moveTo>
                    <a:cubicBezTo>
                      <a:pt x="0" y="6"/>
                      <a:pt x="0" y="6"/>
                      <a:pt x="0" y="6"/>
                    </a:cubicBezTo>
                    <a:cubicBezTo>
                      <a:pt x="4" y="0"/>
                      <a:pt x="4" y="0"/>
                      <a:pt x="4" y="0"/>
                    </a:cubicBezTo>
                    <a:cubicBezTo>
                      <a:pt x="8" y="3"/>
                      <a:pt x="8" y="3"/>
                      <a:pt x="8" y="3"/>
                    </a:cubicBezTo>
                    <a:cubicBezTo>
                      <a:pt x="9" y="4"/>
                      <a:pt x="9" y="5"/>
                      <a:pt x="9" y="6"/>
                    </a:cubicBezTo>
                    <a:lnTo>
                      <a:pt x="6"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 name="Google Shape;257;p1"/>
              <p:cNvSpPr/>
              <p:nvPr/>
            </p:nvSpPr>
            <p:spPr>
              <a:xfrm>
                <a:off x="5108" y="3439"/>
                <a:ext cx="16" cy="16"/>
              </a:xfrm>
              <a:custGeom>
                <a:rect b="b" l="l" r="r" t="t"/>
                <a:pathLst>
                  <a:path extrusionOk="0" h="16" w="16">
                    <a:moveTo>
                      <a:pt x="10" y="16"/>
                    </a:moveTo>
                    <a:lnTo>
                      <a:pt x="0" y="10"/>
                    </a:lnTo>
                    <a:lnTo>
                      <a:pt x="7" y="0"/>
                    </a:lnTo>
                    <a:lnTo>
                      <a:pt x="16" y="8"/>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 name="Google Shape;258;p1"/>
              <p:cNvSpPr/>
              <p:nvPr/>
            </p:nvSpPr>
            <p:spPr>
              <a:xfrm>
                <a:off x="5118" y="3447"/>
                <a:ext cx="18" cy="16"/>
              </a:xfrm>
              <a:custGeom>
                <a:rect b="b" l="l" r="r" t="t"/>
                <a:pathLst>
                  <a:path extrusionOk="0" h="16" w="18">
                    <a:moveTo>
                      <a:pt x="10" y="16"/>
                    </a:moveTo>
                    <a:lnTo>
                      <a:pt x="0" y="10"/>
                    </a:lnTo>
                    <a:lnTo>
                      <a:pt x="8" y="0"/>
                    </a:lnTo>
                    <a:lnTo>
                      <a:pt x="18" y="8"/>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 name="Google Shape;259;p1"/>
              <p:cNvSpPr/>
              <p:nvPr/>
            </p:nvSpPr>
            <p:spPr>
              <a:xfrm>
                <a:off x="5129" y="3455"/>
                <a:ext cx="16" cy="17"/>
              </a:xfrm>
              <a:custGeom>
                <a:rect b="b" l="l" r="r" t="t"/>
                <a:pathLst>
                  <a:path extrusionOk="0" h="17" w="16">
                    <a:moveTo>
                      <a:pt x="10" y="17"/>
                    </a:moveTo>
                    <a:lnTo>
                      <a:pt x="0" y="10"/>
                    </a:lnTo>
                    <a:lnTo>
                      <a:pt x="7" y="0"/>
                    </a:lnTo>
                    <a:lnTo>
                      <a:pt x="16" y="8"/>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0" name="Google Shape;260;p1"/>
              <p:cNvSpPr/>
              <p:nvPr/>
            </p:nvSpPr>
            <p:spPr>
              <a:xfrm>
                <a:off x="5068" y="3425"/>
                <a:ext cx="16" cy="16"/>
              </a:xfrm>
              <a:custGeom>
                <a:rect b="b" l="l" r="r" t="t"/>
                <a:pathLst>
                  <a:path extrusionOk="0" h="16" w="16">
                    <a:moveTo>
                      <a:pt x="9" y="16"/>
                    </a:moveTo>
                    <a:lnTo>
                      <a:pt x="0" y="9"/>
                    </a:lnTo>
                    <a:lnTo>
                      <a:pt x="6"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1" name="Google Shape;261;p1"/>
              <p:cNvSpPr/>
              <p:nvPr/>
            </p:nvSpPr>
            <p:spPr>
              <a:xfrm>
                <a:off x="5079" y="3433"/>
                <a:ext cx="16" cy="16"/>
              </a:xfrm>
              <a:custGeom>
                <a:rect b="b" l="l" r="r" t="t"/>
                <a:pathLst>
                  <a:path extrusionOk="0" h="16" w="16">
                    <a:moveTo>
                      <a:pt x="8" y="16"/>
                    </a:moveTo>
                    <a:lnTo>
                      <a:pt x="0" y="9"/>
                    </a:lnTo>
                    <a:lnTo>
                      <a:pt x="6" y="0"/>
                    </a:lnTo>
                    <a:lnTo>
                      <a:pt x="16" y="8"/>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2" name="Google Shape;262;p1"/>
              <p:cNvSpPr/>
              <p:nvPr/>
            </p:nvSpPr>
            <p:spPr>
              <a:xfrm>
                <a:off x="5089" y="3441"/>
                <a:ext cx="16" cy="16"/>
              </a:xfrm>
              <a:custGeom>
                <a:rect b="b" l="l" r="r" t="t"/>
                <a:pathLst>
                  <a:path extrusionOk="0" h="16" w="16">
                    <a:moveTo>
                      <a:pt x="9" y="16"/>
                    </a:moveTo>
                    <a:lnTo>
                      <a:pt x="0" y="9"/>
                    </a:lnTo>
                    <a:lnTo>
                      <a:pt x="6"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3" name="Google Shape;263;p1"/>
              <p:cNvSpPr/>
              <p:nvPr/>
            </p:nvSpPr>
            <p:spPr>
              <a:xfrm>
                <a:off x="5061" y="3434"/>
                <a:ext cx="15" cy="16"/>
              </a:xfrm>
              <a:custGeom>
                <a:rect b="b" l="l" r="r" t="t"/>
                <a:pathLst>
                  <a:path extrusionOk="0" h="10" w="9">
                    <a:moveTo>
                      <a:pt x="5" y="10"/>
                    </a:moveTo>
                    <a:cubicBezTo>
                      <a:pt x="1" y="7"/>
                      <a:pt x="1" y="7"/>
                      <a:pt x="1" y="7"/>
                    </a:cubicBezTo>
                    <a:cubicBezTo>
                      <a:pt x="0" y="6"/>
                      <a:pt x="0" y="5"/>
                      <a:pt x="0" y="4"/>
                    </a:cubicBezTo>
                    <a:cubicBezTo>
                      <a:pt x="3" y="0"/>
                      <a:pt x="3" y="0"/>
                      <a:pt x="3" y="0"/>
                    </a:cubicBezTo>
                    <a:cubicBezTo>
                      <a:pt x="9" y="5"/>
                      <a:pt x="9" y="5"/>
                      <a:pt x="9" y="5"/>
                    </a:cubicBezTo>
                    <a:lnTo>
                      <a:pt x="5"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4" name="Google Shape;264;p1"/>
              <p:cNvSpPr/>
              <p:nvPr/>
            </p:nvSpPr>
            <p:spPr>
              <a:xfrm>
                <a:off x="5071" y="3442"/>
                <a:ext cx="16" cy="17"/>
              </a:xfrm>
              <a:custGeom>
                <a:rect b="b" l="l" r="r" t="t"/>
                <a:pathLst>
                  <a:path extrusionOk="0" h="17" w="16">
                    <a:moveTo>
                      <a:pt x="8" y="17"/>
                    </a:moveTo>
                    <a:lnTo>
                      <a:pt x="0" y="10"/>
                    </a:lnTo>
                    <a:lnTo>
                      <a:pt x="6" y="0"/>
                    </a:lnTo>
                    <a:lnTo>
                      <a:pt x="16" y="8"/>
                    </a:lnTo>
                    <a:lnTo>
                      <a:pt x="8"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 name="Google Shape;265;p1"/>
              <p:cNvSpPr/>
              <p:nvPr/>
            </p:nvSpPr>
            <p:spPr>
              <a:xfrm>
                <a:off x="5081" y="3452"/>
                <a:ext cx="16" cy="16"/>
              </a:xfrm>
              <a:custGeom>
                <a:rect b="b" l="l" r="r" t="t"/>
                <a:pathLst>
                  <a:path extrusionOk="0" h="16" w="16">
                    <a:moveTo>
                      <a:pt x="9" y="16"/>
                    </a:moveTo>
                    <a:lnTo>
                      <a:pt x="0" y="8"/>
                    </a:lnTo>
                    <a:lnTo>
                      <a:pt x="6" y="0"/>
                    </a:lnTo>
                    <a:lnTo>
                      <a:pt x="16" y="7"/>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6" name="Google Shape;266;p1"/>
              <p:cNvSpPr/>
              <p:nvPr/>
            </p:nvSpPr>
            <p:spPr>
              <a:xfrm>
                <a:off x="5100" y="3450"/>
                <a:ext cx="16" cy="17"/>
              </a:xfrm>
              <a:custGeom>
                <a:rect b="b" l="l" r="r" t="t"/>
                <a:pathLst>
                  <a:path extrusionOk="0" h="17" w="16">
                    <a:moveTo>
                      <a:pt x="8" y="17"/>
                    </a:moveTo>
                    <a:lnTo>
                      <a:pt x="0" y="9"/>
                    </a:lnTo>
                    <a:lnTo>
                      <a:pt x="6" y="0"/>
                    </a:lnTo>
                    <a:lnTo>
                      <a:pt x="16" y="7"/>
                    </a:lnTo>
                    <a:lnTo>
                      <a:pt x="8"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7" name="Google Shape;267;p1"/>
              <p:cNvSpPr/>
              <p:nvPr/>
            </p:nvSpPr>
            <p:spPr>
              <a:xfrm>
                <a:off x="5110" y="3459"/>
                <a:ext cx="16" cy="16"/>
              </a:xfrm>
              <a:custGeom>
                <a:rect b="b" l="l" r="r" t="t"/>
                <a:pathLst>
                  <a:path extrusionOk="0" h="16" w="16">
                    <a:moveTo>
                      <a:pt x="9" y="16"/>
                    </a:moveTo>
                    <a:lnTo>
                      <a:pt x="0" y="8"/>
                    </a:lnTo>
                    <a:lnTo>
                      <a:pt x="8" y="0"/>
                    </a:lnTo>
                    <a:lnTo>
                      <a:pt x="16" y="6"/>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 name="Google Shape;268;p1"/>
              <p:cNvSpPr/>
              <p:nvPr/>
            </p:nvSpPr>
            <p:spPr>
              <a:xfrm>
                <a:off x="5121" y="3467"/>
                <a:ext cx="16" cy="16"/>
              </a:xfrm>
              <a:custGeom>
                <a:rect b="b" l="l" r="r" t="t"/>
                <a:pathLst>
                  <a:path extrusionOk="0" h="16" w="16">
                    <a:moveTo>
                      <a:pt x="8" y="16"/>
                    </a:moveTo>
                    <a:lnTo>
                      <a:pt x="0" y="9"/>
                    </a:lnTo>
                    <a:lnTo>
                      <a:pt x="7" y="0"/>
                    </a:lnTo>
                    <a:lnTo>
                      <a:pt x="16" y="8"/>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9" name="Google Shape;269;p1"/>
              <p:cNvSpPr/>
              <p:nvPr/>
            </p:nvSpPr>
            <p:spPr>
              <a:xfrm>
                <a:off x="5092" y="3460"/>
                <a:ext cx="16" cy="16"/>
              </a:xfrm>
              <a:custGeom>
                <a:rect b="b" l="l" r="r" t="t"/>
                <a:pathLst>
                  <a:path extrusionOk="0" h="16" w="16">
                    <a:moveTo>
                      <a:pt x="8" y="16"/>
                    </a:moveTo>
                    <a:lnTo>
                      <a:pt x="0" y="10"/>
                    </a:lnTo>
                    <a:lnTo>
                      <a:pt x="6" y="0"/>
                    </a:lnTo>
                    <a:lnTo>
                      <a:pt x="16" y="7"/>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 name="Google Shape;270;p1"/>
              <p:cNvSpPr/>
              <p:nvPr/>
            </p:nvSpPr>
            <p:spPr>
              <a:xfrm>
                <a:off x="5102" y="3468"/>
                <a:ext cx="16" cy="16"/>
              </a:xfrm>
              <a:custGeom>
                <a:rect b="b" l="l" r="r" t="t"/>
                <a:pathLst>
                  <a:path extrusionOk="0" h="16" w="16">
                    <a:moveTo>
                      <a:pt x="9" y="16"/>
                    </a:moveTo>
                    <a:lnTo>
                      <a:pt x="0" y="10"/>
                    </a:lnTo>
                    <a:lnTo>
                      <a:pt x="8"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1" name="Google Shape;271;p1"/>
              <p:cNvSpPr/>
              <p:nvPr/>
            </p:nvSpPr>
            <p:spPr>
              <a:xfrm>
                <a:off x="5113" y="3476"/>
                <a:ext cx="16" cy="17"/>
              </a:xfrm>
              <a:custGeom>
                <a:rect b="b" l="l" r="r" t="t"/>
                <a:pathLst>
                  <a:path extrusionOk="0" h="10" w="10">
                    <a:moveTo>
                      <a:pt x="4" y="9"/>
                    </a:moveTo>
                    <a:cubicBezTo>
                      <a:pt x="0" y="6"/>
                      <a:pt x="0" y="6"/>
                      <a:pt x="0" y="6"/>
                    </a:cubicBezTo>
                    <a:cubicBezTo>
                      <a:pt x="4" y="0"/>
                      <a:pt x="4" y="0"/>
                      <a:pt x="4" y="0"/>
                    </a:cubicBezTo>
                    <a:cubicBezTo>
                      <a:pt x="10" y="5"/>
                      <a:pt x="10" y="5"/>
                      <a:pt x="10" y="5"/>
                    </a:cubicBezTo>
                    <a:cubicBezTo>
                      <a:pt x="7" y="9"/>
                      <a:pt x="7" y="9"/>
                      <a:pt x="7" y="9"/>
                    </a:cubicBezTo>
                    <a:cubicBezTo>
                      <a:pt x="6" y="10"/>
                      <a:pt x="5" y="10"/>
                      <a:pt x="4"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2" name="Google Shape;272;p1"/>
              <p:cNvSpPr/>
              <p:nvPr/>
            </p:nvSpPr>
            <p:spPr>
              <a:xfrm>
                <a:off x="5021" y="3371"/>
                <a:ext cx="69" cy="81"/>
              </a:xfrm>
              <a:custGeom>
                <a:rect b="b" l="l" r="r" t="t"/>
                <a:pathLst>
                  <a:path extrusionOk="0" h="50" w="43">
                    <a:moveTo>
                      <a:pt x="40" y="8"/>
                    </a:moveTo>
                    <a:cubicBezTo>
                      <a:pt x="33" y="2"/>
                      <a:pt x="33" y="2"/>
                      <a:pt x="33" y="2"/>
                    </a:cubicBezTo>
                    <a:cubicBezTo>
                      <a:pt x="31" y="0"/>
                      <a:pt x="28" y="1"/>
                      <a:pt x="26" y="3"/>
                    </a:cubicBezTo>
                    <a:cubicBezTo>
                      <a:pt x="3" y="31"/>
                      <a:pt x="3" y="31"/>
                      <a:pt x="3" y="31"/>
                    </a:cubicBezTo>
                    <a:cubicBezTo>
                      <a:pt x="2" y="33"/>
                      <a:pt x="2" y="36"/>
                      <a:pt x="3" y="38"/>
                    </a:cubicBezTo>
                    <a:cubicBezTo>
                      <a:pt x="3" y="38"/>
                      <a:pt x="2" y="39"/>
                      <a:pt x="2" y="39"/>
                    </a:cubicBezTo>
                    <a:cubicBezTo>
                      <a:pt x="0" y="42"/>
                      <a:pt x="0" y="45"/>
                      <a:pt x="3" y="48"/>
                    </a:cubicBezTo>
                    <a:cubicBezTo>
                      <a:pt x="5" y="50"/>
                      <a:pt x="9" y="49"/>
                      <a:pt x="11" y="47"/>
                    </a:cubicBezTo>
                    <a:cubicBezTo>
                      <a:pt x="12" y="46"/>
                      <a:pt x="12" y="45"/>
                      <a:pt x="12" y="45"/>
                    </a:cubicBezTo>
                    <a:cubicBezTo>
                      <a:pt x="14" y="46"/>
                      <a:pt x="17" y="45"/>
                      <a:pt x="18" y="43"/>
                    </a:cubicBezTo>
                    <a:cubicBezTo>
                      <a:pt x="41" y="15"/>
                      <a:pt x="41" y="15"/>
                      <a:pt x="41" y="15"/>
                    </a:cubicBezTo>
                    <a:cubicBezTo>
                      <a:pt x="43" y="13"/>
                      <a:pt x="42" y="10"/>
                      <a:pt x="40" y="8"/>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3" name="Google Shape;273;p1"/>
              <p:cNvSpPr/>
              <p:nvPr/>
            </p:nvSpPr>
            <p:spPr>
              <a:xfrm>
                <a:off x="5066" y="3348"/>
                <a:ext cx="44" cy="41"/>
              </a:xfrm>
              <a:custGeom>
                <a:rect b="b" l="l" r="r" t="t"/>
                <a:pathLst>
                  <a:path extrusionOk="0" h="25" w="27">
                    <a:moveTo>
                      <a:pt x="27" y="15"/>
                    </a:moveTo>
                    <a:cubicBezTo>
                      <a:pt x="8" y="1"/>
                      <a:pt x="8" y="1"/>
                      <a:pt x="8" y="1"/>
                    </a:cubicBezTo>
                    <a:cubicBezTo>
                      <a:pt x="7" y="0"/>
                      <a:pt x="6" y="0"/>
                      <a:pt x="6" y="1"/>
                    </a:cubicBezTo>
                    <a:cubicBezTo>
                      <a:pt x="0" y="8"/>
                      <a:pt x="0" y="8"/>
                      <a:pt x="0" y="8"/>
                    </a:cubicBezTo>
                    <a:cubicBezTo>
                      <a:pt x="0" y="9"/>
                      <a:pt x="0" y="10"/>
                      <a:pt x="0" y="10"/>
                    </a:cubicBezTo>
                    <a:cubicBezTo>
                      <a:pt x="19" y="25"/>
                      <a:pt x="19" y="25"/>
                      <a:pt x="19" y="25"/>
                    </a:cubicBezTo>
                    <a:cubicBezTo>
                      <a:pt x="20" y="25"/>
                      <a:pt x="21" y="25"/>
                      <a:pt x="21" y="25"/>
                    </a:cubicBezTo>
                    <a:cubicBezTo>
                      <a:pt x="27" y="17"/>
                      <a:pt x="27" y="17"/>
                      <a:pt x="27" y="17"/>
                    </a:cubicBezTo>
                    <a:cubicBezTo>
                      <a:pt x="27" y="17"/>
                      <a:pt x="27" y="16"/>
                      <a:pt x="27" y="15"/>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4" name="Google Shape;274;p1"/>
              <p:cNvSpPr/>
              <p:nvPr/>
            </p:nvSpPr>
            <p:spPr>
              <a:xfrm>
                <a:off x="5025" y="3379"/>
                <a:ext cx="65" cy="73"/>
              </a:xfrm>
              <a:custGeom>
                <a:rect b="b" l="l" r="r" t="t"/>
                <a:pathLst>
                  <a:path extrusionOk="0" h="45" w="40">
                    <a:moveTo>
                      <a:pt x="37" y="3"/>
                    </a:moveTo>
                    <a:cubicBezTo>
                      <a:pt x="34" y="0"/>
                      <a:pt x="34" y="0"/>
                      <a:pt x="34" y="0"/>
                    </a:cubicBezTo>
                    <a:cubicBezTo>
                      <a:pt x="0" y="43"/>
                      <a:pt x="0" y="43"/>
                      <a:pt x="0" y="43"/>
                    </a:cubicBezTo>
                    <a:cubicBezTo>
                      <a:pt x="2" y="45"/>
                      <a:pt x="6" y="44"/>
                      <a:pt x="8" y="42"/>
                    </a:cubicBezTo>
                    <a:cubicBezTo>
                      <a:pt x="9" y="41"/>
                      <a:pt x="9" y="40"/>
                      <a:pt x="9" y="40"/>
                    </a:cubicBezTo>
                    <a:cubicBezTo>
                      <a:pt x="11" y="41"/>
                      <a:pt x="14" y="40"/>
                      <a:pt x="15" y="38"/>
                    </a:cubicBezTo>
                    <a:cubicBezTo>
                      <a:pt x="38" y="10"/>
                      <a:pt x="38" y="10"/>
                      <a:pt x="38" y="10"/>
                    </a:cubicBezTo>
                    <a:cubicBezTo>
                      <a:pt x="40" y="8"/>
                      <a:pt x="39" y="5"/>
                      <a:pt x="37" y="3"/>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5" name="Google Shape;275;p1"/>
              <p:cNvSpPr/>
              <p:nvPr/>
            </p:nvSpPr>
            <p:spPr>
              <a:xfrm>
                <a:off x="5082" y="3361"/>
                <a:ext cx="28" cy="28"/>
              </a:xfrm>
              <a:custGeom>
                <a:rect b="b" l="l" r="r" t="t"/>
                <a:pathLst>
                  <a:path extrusionOk="0" h="17" w="17">
                    <a:moveTo>
                      <a:pt x="17" y="7"/>
                    </a:moveTo>
                    <a:cubicBezTo>
                      <a:pt x="7" y="0"/>
                      <a:pt x="7" y="0"/>
                      <a:pt x="7" y="0"/>
                    </a:cubicBezTo>
                    <a:cubicBezTo>
                      <a:pt x="0" y="10"/>
                      <a:pt x="0" y="10"/>
                      <a:pt x="0" y="10"/>
                    </a:cubicBezTo>
                    <a:cubicBezTo>
                      <a:pt x="9" y="17"/>
                      <a:pt x="9" y="17"/>
                      <a:pt x="9" y="17"/>
                    </a:cubicBezTo>
                    <a:cubicBezTo>
                      <a:pt x="10" y="17"/>
                      <a:pt x="11" y="17"/>
                      <a:pt x="11" y="17"/>
                    </a:cubicBezTo>
                    <a:cubicBezTo>
                      <a:pt x="17" y="9"/>
                      <a:pt x="17" y="9"/>
                      <a:pt x="17" y="9"/>
                    </a:cubicBezTo>
                    <a:cubicBezTo>
                      <a:pt x="17" y="9"/>
                      <a:pt x="17" y="8"/>
                      <a:pt x="17" y="7"/>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6" name="Google Shape;276;p1"/>
              <p:cNvSpPr/>
              <p:nvPr/>
            </p:nvSpPr>
            <p:spPr>
              <a:xfrm>
                <a:off x="5071" y="2897"/>
                <a:ext cx="52" cy="110"/>
              </a:xfrm>
              <a:custGeom>
                <a:rect b="b" l="l" r="r" t="t"/>
                <a:pathLst>
                  <a:path extrusionOk="0" h="68" w="32">
                    <a:moveTo>
                      <a:pt x="30" y="67"/>
                    </a:moveTo>
                    <a:cubicBezTo>
                      <a:pt x="30" y="67"/>
                      <a:pt x="30" y="67"/>
                      <a:pt x="30" y="67"/>
                    </a:cubicBezTo>
                    <a:cubicBezTo>
                      <a:pt x="29" y="68"/>
                      <a:pt x="28" y="67"/>
                      <a:pt x="27" y="66"/>
                    </a:cubicBezTo>
                    <a:cubicBezTo>
                      <a:pt x="0" y="2"/>
                      <a:pt x="0" y="2"/>
                      <a:pt x="0" y="2"/>
                    </a:cubicBezTo>
                    <a:cubicBezTo>
                      <a:pt x="4" y="0"/>
                      <a:pt x="4" y="0"/>
                      <a:pt x="4" y="0"/>
                    </a:cubicBezTo>
                    <a:cubicBezTo>
                      <a:pt x="32" y="64"/>
                      <a:pt x="32" y="64"/>
                      <a:pt x="32" y="64"/>
                    </a:cubicBezTo>
                    <a:cubicBezTo>
                      <a:pt x="32" y="66"/>
                      <a:pt x="31" y="67"/>
                      <a:pt x="30" y="67"/>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7" name="Google Shape;277;p1"/>
              <p:cNvSpPr/>
              <p:nvPr/>
            </p:nvSpPr>
            <p:spPr>
              <a:xfrm>
                <a:off x="5081" y="2876"/>
                <a:ext cx="77" cy="93"/>
              </a:xfrm>
              <a:custGeom>
                <a:rect b="b" l="l" r="r" t="t"/>
                <a:pathLst>
                  <a:path extrusionOk="0" h="58" w="48">
                    <a:moveTo>
                      <a:pt x="47" y="58"/>
                    </a:moveTo>
                    <a:cubicBezTo>
                      <a:pt x="47" y="58"/>
                      <a:pt x="47" y="58"/>
                      <a:pt x="47" y="58"/>
                    </a:cubicBezTo>
                    <a:cubicBezTo>
                      <a:pt x="46" y="58"/>
                      <a:pt x="45" y="58"/>
                      <a:pt x="44" y="57"/>
                    </a:cubicBezTo>
                    <a:cubicBezTo>
                      <a:pt x="0" y="3"/>
                      <a:pt x="0" y="3"/>
                      <a:pt x="0" y="3"/>
                    </a:cubicBezTo>
                    <a:cubicBezTo>
                      <a:pt x="4" y="0"/>
                      <a:pt x="4" y="0"/>
                      <a:pt x="4" y="0"/>
                    </a:cubicBezTo>
                    <a:cubicBezTo>
                      <a:pt x="47" y="54"/>
                      <a:pt x="47" y="54"/>
                      <a:pt x="47" y="54"/>
                    </a:cubicBezTo>
                    <a:cubicBezTo>
                      <a:pt x="48" y="55"/>
                      <a:pt x="48" y="57"/>
                      <a:pt x="47" y="58"/>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8" name="Google Shape;278;p1"/>
              <p:cNvSpPr/>
              <p:nvPr/>
            </p:nvSpPr>
            <p:spPr>
              <a:xfrm>
                <a:off x="5050" y="2890"/>
                <a:ext cx="21" cy="117"/>
              </a:xfrm>
              <a:custGeom>
                <a:rect b="b" l="l" r="r" t="t"/>
                <a:pathLst>
                  <a:path extrusionOk="0" h="72" w="13">
                    <a:moveTo>
                      <a:pt x="11" y="72"/>
                    </a:moveTo>
                    <a:cubicBezTo>
                      <a:pt x="11" y="72"/>
                      <a:pt x="11" y="72"/>
                      <a:pt x="11" y="72"/>
                    </a:cubicBezTo>
                    <a:cubicBezTo>
                      <a:pt x="12" y="72"/>
                      <a:pt x="13" y="71"/>
                      <a:pt x="13" y="69"/>
                    </a:cubicBezTo>
                    <a:cubicBezTo>
                      <a:pt x="4" y="0"/>
                      <a:pt x="4" y="0"/>
                      <a:pt x="4" y="0"/>
                    </a:cubicBezTo>
                    <a:cubicBezTo>
                      <a:pt x="0" y="1"/>
                      <a:pt x="0" y="1"/>
                      <a:pt x="0" y="1"/>
                    </a:cubicBezTo>
                    <a:cubicBezTo>
                      <a:pt x="9" y="70"/>
                      <a:pt x="9" y="70"/>
                      <a:pt x="9" y="70"/>
                    </a:cubicBezTo>
                    <a:cubicBezTo>
                      <a:pt x="9" y="71"/>
                      <a:pt x="10" y="72"/>
                      <a:pt x="11" y="72"/>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9" name="Google Shape;279;p1"/>
              <p:cNvSpPr/>
              <p:nvPr/>
            </p:nvSpPr>
            <p:spPr>
              <a:xfrm>
                <a:off x="5032" y="2848"/>
                <a:ext cx="74" cy="74"/>
              </a:xfrm>
              <a:custGeom>
                <a:rect b="b" l="l" r="r" t="t"/>
                <a:pathLst>
                  <a:path extrusionOk="0" h="46" w="46">
                    <a:moveTo>
                      <a:pt x="41" y="15"/>
                    </a:moveTo>
                    <a:cubicBezTo>
                      <a:pt x="46" y="25"/>
                      <a:pt x="41" y="37"/>
                      <a:pt x="31" y="41"/>
                    </a:cubicBezTo>
                    <a:cubicBezTo>
                      <a:pt x="20" y="46"/>
                      <a:pt x="9" y="41"/>
                      <a:pt x="4" y="31"/>
                    </a:cubicBezTo>
                    <a:cubicBezTo>
                      <a:pt x="0" y="21"/>
                      <a:pt x="5" y="9"/>
                      <a:pt x="15" y="4"/>
                    </a:cubicBezTo>
                    <a:cubicBezTo>
                      <a:pt x="25" y="0"/>
                      <a:pt x="37" y="5"/>
                      <a:pt x="41" y="15"/>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 name="Google Shape;280;p1"/>
              <p:cNvSpPr/>
              <p:nvPr/>
            </p:nvSpPr>
            <p:spPr>
              <a:xfrm>
                <a:off x="5056" y="2848"/>
                <a:ext cx="50" cy="66"/>
              </a:xfrm>
              <a:custGeom>
                <a:rect b="b" l="l" r="r" t="t"/>
                <a:pathLst>
                  <a:path extrusionOk="0" h="41" w="31">
                    <a:moveTo>
                      <a:pt x="0" y="4"/>
                    </a:moveTo>
                    <a:cubicBezTo>
                      <a:pt x="16" y="41"/>
                      <a:pt x="16" y="41"/>
                      <a:pt x="16" y="41"/>
                    </a:cubicBezTo>
                    <a:cubicBezTo>
                      <a:pt x="26" y="37"/>
                      <a:pt x="31" y="25"/>
                      <a:pt x="26" y="15"/>
                    </a:cubicBezTo>
                    <a:cubicBezTo>
                      <a:pt x="22" y="5"/>
                      <a:pt x="10" y="0"/>
                      <a:pt x="0" y="4"/>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1" name="Google Shape;281;p1"/>
              <p:cNvSpPr/>
              <p:nvPr/>
            </p:nvSpPr>
            <p:spPr>
              <a:xfrm>
                <a:off x="3940" y="3622"/>
                <a:ext cx="113" cy="33"/>
              </a:xfrm>
              <a:custGeom>
                <a:rect b="b" l="l" r="r" t="t"/>
                <a:pathLst>
                  <a:path extrusionOk="0" h="20" w="70">
                    <a:moveTo>
                      <a:pt x="0" y="2"/>
                    </a:moveTo>
                    <a:cubicBezTo>
                      <a:pt x="0" y="2"/>
                      <a:pt x="0" y="2"/>
                      <a:pt x="0" y="2"/>
                    </a:cubicBezTo>
                    <a:cubicBezTo>
                      <a:pt x="0" y="0"/>
                      <a:pt x="1" y="0"/>
                      <a:pt x="3" y="0"/>
                    </a:cubicBezTo>
                    <a:cubicBezTo>
                      <a:pt x="70" y="16"/>
                      <a:pt x="70" y="16"/>
                      <a:pt x="70" y="16"/>
                    </a:cubicBezTo>
                    <a:cubicBezTo>
                      <a:pt x="69" y="20"/>
                      <a:pt x="69" y="20"/>
                      <a:pt x="69" y="20"/>
                    </a:cubicBezTo>
                    <a:cubicBezTo>
                      <a:pt x="2" y="4"/>
                      <a:pt x="2" y="4"/>
                      <a:pt x="2" y="4"/>
                    </a:cubicBezTo>
                    <a:cubicBezTo>
                      <a:pt x="0" y="4"/>
                      <a:pt x="0" y="3"/>
                      <a:pt x="0" y="2"/>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 name="Google Shape;282;p1"/>
              <p:cNvSpPr/>
              <p:nvPr/>
            </p:nvSpPr>
            <p:spPr>
              <a:xfrm>
                <a:off x="3948" y="3667"/>
                <a:ext cx="117" cy="12"/>
              </a:xfrm>
              <a:custGeom>
                <a:rect b="b" l="l" r="r" t="t"/>
                <a:pathLst>
                  <a:path extrusionOk="0" h="7" w="72">
                    <a:moveTo>
                      <a:pt x="0" y="5"/>
                    </a:moveTo>
                    <a:cubicBezTo>
                      <a:pt x="0" y="5"/>
                      <a:pt x="0" y="5"/>
                      <a:pt x="0" y="5"/>
                    </a:cubicBezTo>
                    <a:cubicBezTo>
                      <a:pt x="0" y="4"/>
                      <a:pt x="1" y="3"/>
                      <a:pt x="2" y="3"/>
                    </a:cubicBezTo>
                    <a:cubicBezTo>
                      <a:pt x="72" y="0"/>
                      <a:pt x="72" y="0"/>
                      <a:pt x="72" y="0"/>
                    </a:cubicBezTo>
                    <a:cubicBezTo>
                      <a:pt x="72" y="4"/>
                      <a:pt x="72" y="4"/>
                      <a:pt x="72" y="4"/>
                    </a:cubicBezTo>
                    <a:cubicBezTo>
                      <a:pt x="2" y="7"/>
                      <a:pt x="2" y="7"/>
                      <a:pt x="2" y="7"/>
                    </a:cubicBezTo>
                    <a:cubicBezTo>
                      <a:pt x="1" y="7"/>
                      <a:pt x="0" y="7"/>
                      <a:pt x="0" y="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p1"/>
              <p:cNvSpPr/>
              <p:nvPr/>
            </p:nvSpPr>
            <p:spPr>
              <a:xfrm>
                <a:off x="3969" y="3580"/>
                <a:ext cx="104" cy="62"/>
              </a:xfrm>
              <a:custGeom>
                <a:rect b="b" l="l" r="r" t="t"/>
                <a:pathLst>
                  <a:path extrusionOk="0" h="38" w="64">
                    <a:moveTo>
                      <a:pt x="1" y="1"/>
                    </a:moveTo>
                    <a:cubicBezTo>
                      <a:pt x="1" y="1"/>
                      <a:pt x="1" y="1"/>
                      <a:pt x="1" y="1"/>
                    </a:cubicBezTo>
                    <a:cubicBezTo>
                      <a:pt x="0" y="2"/>
                      <a:pt x="0" y="4"/>
                      <a:pt x="1" y="4"/>
                    </a:cubicBezTo>
                    <a:cubicBezTo>
                      <a:pt x="62" y="38"/>
                      <a:pt x="62" y="38"/>
                      <a:pt x="62" y="38"/>
                    </a:cubicBezTo>
                    <a:cubicBezTo>
                      <a:pt x="64" y="34"/>
                      <a:pt x="64" y="34"/>
                      <a:pt x="64" y="34"/>
                    </a:cubicBezTo>
                    <a:cubicBezTo>
                      <a:pt x="4" y="0"/>
                      <a:pt x="4" y="0"/>
                      <a:pt x="4" y="0"/>
                    </a:cubicBezTo>
                    <a:cubicBezTo>
                      <a:pt x="3" y="0"/>
                      <a:pt x="1" y="0"/>
                      <a:pt x="1" y="1"/>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 name="Google Shape;284;p1"/>
              <p:cNvSpPr/>
              <p:nvPr/>
            </p:nvSpPr>
            <p:spPr>
              <a:xfrm>
                <a:off x="4032" y="3619"/>
                <a:ext cx="72" cy="71"/>
              </a:xfrm>
              <a:custGeom>
                <a:rect b="b" l="l" r="r" t="t"/>
                <a:pathLst>
                  <a:path extrusionOk="0" h="44" w="44">
                    <a:moveTo>
                      <a:pt x="17" y="41"/>
                    </a:moveTo>
                    <a:cubicBezTo>
                      <a:pt x="6" y="39"/>
                      <a:pt x="0" y="28"/>
                      <a:pt x="2" y="17"/>
                    </a:cubicBezTo>
                    <a:cubicBezTo>
                      <a:pt x="5" y="7"/>
                      <a:pt x="15" y="0"/>
                      <a:pt x="26" y="2"/>
                    </a:cubicBezTo>
                    <a:cubicBezTo>
                      <a:pt x="37" y="5"/>
                      <a:pt x="44" y="16"/>
                      <a:pt x="41" y="27"/>
                    </a:cubicBezTo>
                    <a:cubicBezTo>
                      <a:pt x="39" y="37"/>
                      <a:pt x="28" y="44"/>
                      <a:pt x="17" y="4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p1"/>
              <p:cNvSpPr/>
              <p:nvPr/>
            </p:nvSpPr>
            <p:spPr>
              <a:xfrm>
                <a:off x="4032" y="3646"/>
                <a:ext cx="67" cy="44"/>
              </a:xfrm>
              <a:custGeom>
                <a:rect b="b" l="l" r="r" t="t"/>
                <a:pathLst>
                  <a:path extrusionOk="0" h="27" w="41">
                    <a:moveTo>
                      <a:pt x="41" y="10"/>
                    </a:moveTo>
                    <a:cubicBezTo>
                      <a:pt x="2" y="0"/>
                      <a:pt x="2" y="0"/>
                      <a:pt x="2" y="0"/>
                    </a:cubicBezTo>
                    <a:cubicBezTo>
                      <a:pt x="0" y="11"/>
                      <a:pt x="6" y="22"/>
                      <a:pt x="17" y="24"/>
                    </a:cubicBezTo>
                    <a:cubicBezTo>
                      <a:pt x="28" y="27"/>
                      <a:pt x="39" y="20"/>
                      <a:pt x="41" y="1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p1"/>
              <p:cNvSpPr/>
              <p:nvPr/>
            </p:nvSpPr>
            <p:spPr>
              <a:xfrm>
                <a:off x="3985" y="2391"/>
                <a:ext cx="68" cy="46"/>
              </a:xfrm>
              <a:custGeom>
                <a:rect b="b" l="l" r="r" t="t"/>
                <a:pathLst>
                  <a:path extrusionOk="0" h="28" w="42">
                    <a:moveTo>
                      <a:pt x="1" y="27"/>
                    </a:moveTo>
                    <a:cubicBezTo>
                      <a:pt x="1" y="27"/>
                      <a:pt x="1" y="27"/>
                      <a:pt x="1" y="27"/>
                    </a:cubicBezTo>
                    <a:cubicBezTo>
                      <a:pt x="0" y="26"/>
                      <a:pt x="1" y="25"/>
                      <a:pt x="1" y="25"/>
                    </a:cubicBezTo>
                    <a:cubicBezTo>
                      <a:pt x="40" y="0"/>
                      <a:pt x="40" y="0"/>
                      <a:pt x="40" y="0"/>
                    </a:cubicBezTo>
                    <a:cubicBezTo>
                      <a:pt x="42" y="3"/>
                      <a:pt x="42" y="3"/>
                      <a:pt x="42" y="3"/>
                    </a:cubicBezTo>
                    <a:cubicBezTo>
                      <a:pt x="3" y="28"/>
                      <a:pt x="3" y="28"/>
                      <a:pt x="3" y="28"/>
                    </a:cubicBezTo>
                    <a:cubicBezTo>
                      <a:pt x="2" y="28"/>
                      <a:pt x="1" y="28"/>
                      <a:pt x="1" y="27"/>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p1"/>
              <p:cNvSpPr/>
              <p:nvPr/>
            </p:nvSpPr>
            <p:spPr>
              <a:xfrm>
                <a:off x="4013" y="2396"/>
                <a:ext cx="55" cy="60"/>
              </a:xfrm>
              <a:custGeom>
                <a:rect b="b" l="l" r="r" t="t"/>
                <a:pathLst>
                  <a:path extrusionOk="0" h="37" w="34">
                    <a:moveTo>
                      <a:pt x="1" y="37"/>
                    </a:moveTo>
                    <a:cubicBezTo>
                      <a:pt x="1" y="37"/>
                      <a:pt x="1" y="37"/>
                      <a:pt x="1" y="37"/>
                    </a:cubicBezTo>
                    <a:cubicBezTo>
                      <a:pt x="1" y="36"/>
                      <a:pt x="0" y="35"/>
                      <a:pt x="1" y="34"/>
                    </a:cubicBezTo>
                    <a:cubicBezTo>
                      <a:pt x="32" y="0"/>
                      <a:pt x="32" y="0"/>
                      <a:pt x="32" y="0"/>
                    </a:cubicBezTo>
                    <a:cubicBezTo>
                      <a:pt x="34" y="2"/>
                      <a:pt x="34" y="2"/>
                      <a:pt x="34" y="2"/>
                    </a:cubicBezTo>
                    <a:cubicBezTo>
                      <a:pt x="3" y="37"/>
                      <a:pt x="3" y="37"/>
                      <a:pt x="3" y="37"/>
                    </a:cubicBezTo>
                    <a:cubicBezTo>
                      <a:pt x="3" y="37"/>
                      <a:pt x="2" y="37"/>
                      <a:pt x="1" y="37"/>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1"/>
              <p:cNvSpPr/>
              <p:nvPr/>
            </p:nvSpPr>
            <p:spPr>
              <a:xfrm>
                <a:off x="3980" y="2377"/>
                <a:ext cx="75" cy="26"/>
              </a:xfrm>
              <a:custGeom>
                <a:rect b="b" l="l" r="r" t="t"/>
                <a:pathLst>
                  <a:path extrusionOk="0" h="16" w="46">
                    <a:moveTo>
                      <a:pt x="0" y="15"/>
                    </a:moveTo>
                    <a:cubicBezTo>
                      <a:pt x="0" y="15"/>
                      <a:pt x="0" y="15"/>
                      <a:pt x="0" y="15"/>
                    </a:cubicBezTo>
                    <a:cubicBezTo>
                      <a:pt x="0" y="16"/>
                      <a:pt x="1" y="16"/>
                      <a:pt x="2" y="16"/>
                    </a:cubicBezTo>
                    <a:cubicBezTo>
                      <a:pt x="46" y="3"/>
                      <a:pt x="46" y="3"/>
                      <a:pt x="46" y="3"/>
                    </a:cubicBezTo>
                    <a:cubicBezTo>
                      <a:pt x="45" y="0"/>
                      <a:pt x="45" y="0"/>
                      <a:pt x="45" y="0"/>
                    </a:cubicBezTo>
                    <a:cubicBezTo>
                      <a:pt x="1" y="13"/>
                      <a:pt x="1" y="13"/>
                      <a:pt x="1" y="13"/>
                    </a:cubicBezTo>
                    <a:cubicBezTo>
                      <a:pt x="0" y="13"/>
                      <a:pt x="0" y="14"/>
                      <a:pt x="0" y="15"/>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p1"/>
              <p:cNvSpPr/>
              <p:nvPr/>
            </p:nvSpPr>
            <p:spPr>
              <a:xfrm>
                <a:off x="4036" y="2364"/>
                <a:ext cx="50" cy="50"/>
              </a:xfrm>
              <a:custGeom>
                <a:rect b="b" l="l" r="r" t="t"/>
                <a:pathLst>
                  <a:path extrusionOk="0" h="31" w="31">
                    <a:moveTo>
                      <a:pt x="22" y="27"/>
                    </a:moveTo>
                    <a:cubicBezTo>
                      <a:pt x="16" y="31"/>
                      <a:pt x="8" y="29"/>
                      <a:pt x="4" y="23"/>
                    </a:cubicBezTo>
                    <a:cubicBezTo>
                      <a:pt x="0" y="16"/>
                      <a:pt x="2" y="8"/>
                      <a:pt x="8" y="4"/>
                    </a:cubicBezTo>
                    <a:cubicBezTo>
                      <a:pt x="15" y="0"/>
                      <a:pt x="23" y="2"/>
                      <a:pt x="27" y="8"/>
                    </a:cubicBezTo>
                    <a:cubicBezTo>
                      <a:pt x="31" y="15"/>
                      <a:pt x="29" y="23"/>
                      <a:pt x="22" y="27"/>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1"/>
              <p:cNvSpPr/>
              <p:nvPr/>
            </p:nvSpPr>
            <p:spPr>
              <a:xfrm>
                <a:off x="4042" y="2378"/>
                <a:ext cx="44" cy="36"/>
              </a:xfrm>
              <a:custGeom>
                <a:rect b="b" l="l" r="r" t="t"/>
                <a:pathLst>
                  <a:path extrusionOk="0" h="22" w="27">
                    <a:moveTo>
                      <a:pt x="23" y="0"/>
                    </a:moveTo>
                    <a:cubicBezTo>
                      <a:pt x="0" y="14"/>
                      <a:pt x="0" y="14"/>
                      <a:pt x="0" y="14"/>
                    </a:cubicBezTo>
                    <a:cubicBezTo>
                      <a:pt x="4" y="20"/>
                      <a:pt x="12" y="22"/>
                      <a:pt x="18" y="18"/>
                    </a:cubicBezTo>
                    <a:cubicBezTo>
                      <a:pt x="25" y="14"/>
                      <a:pt x="27" y="6"/>
                      <a:pt x="23" y="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1" name="Google Shape;291;p1"/>
            <p:cNvGrpSpPr/>
            <p:nvPr/>
          </p:nvGrpSpPr>
          <p:grpSpPr>
            <a:xfrm>
              <a:off x="5383213" y="3433763"/>
              <a:ext cx="2962276" cy="2644775"/>
              <a:chOff x="3391" y="2163"/>
              <a:chExt cx="1866" cy="1666"/>
            </a:xfrm>
          </p:grpSpPr>
          <p:sp>
            <p:nvSpPr>
              <p:cNvPr id="292" name="Google Shape;292;p1"/>
              <p:cNvSpPr/>
              <p:nvPr/>
            </p:nvSpPr>
            <p:spPr>
              <a:xfrm>
                <a:off x="4423" y="2286"/>
                <a:ext cx="92" cy="58"/>
              </a:xfrm>
              <a:custGeom>
                <a:rect b="b" l="l" r="r" t="t"/>
                <a:pathLst>
                  <a:path extrusionOk="0" h="36" w="57">
                    <a:moveTo>
                      <a:pt x="1" y="24"/>
                    </a:moveTo>
                    <a:cubicBezTo>
                      <a:pt x="5" y="2"/>
                      <a:pt x="5" y="2"/>
                      <a:pt x="5" y="2"/>
                    </a:cubicBezTo>
                    <a:cubicBezTo>
                      <a:pt x="5" y="1"/>
                      <a:pt x="6" y="0"/>
                      <a:pt x="7" y="1"/>
                    </a:cubicBezTo>
                    <a:cubicBezTo>
                      <a:pt x="55" y="9"/>
                      <a:pt x="55" y="9"/>
                      <a:pt x="55" y="9"/>
                    </a:cubicBezTo>
                    <a:cubicBezTo>
                      <a:pt x="56" y="10"/>
                      <a:pt x="57" y="11"/>
                      <a:pt x="57" y="12"/>
                    </a:cubicBezTo>
                    <a:cubicBezTo>
                      <a:pt x="53" y="34"/>
                      <a:pt x="53" y="34"/>
                      <a:pt x="53" y="34"/>
                    </a:cubicBezTo>
                    <a:cubicBezTo>
                      <a:pt x="53" y="35"/>
                      <a:pt x="51" y="36"/>
                      <a:pt x="50" y="36"/>
                    </a:cubicBezTo>
                    <a:cubicBezTo>
                      <a:pt x="3" y="27"/>
                      <a:pt x="3" y="27"/>
                      <a:pt x="3" y="27"/>
                    </a:cubicBezTo>
                    <a:cubicBezTo>
                      <a:pt x="1" y="27"/>
                      <a:pt x="0" y="25"/>
                      <a:pt x="1" y="24"/>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 name="Google Shape;293;p1"/>
              <p:cNvSpPr/>
              <p:nvPr/>
            </p:nvSpPr>
            <p:spPr>
              <a:xfrm>
                <a:off x="4431" y="2289"/>
                <a:ext cx="13" cy="13"/>
              </a:xfrm>
              <a:custGeom>
                <a:rect b="b" l="l" r="r" t="t"/>
                <a:pathLst>
                  <a:path extrusionOk="0" h="8" w="8">
                    <a:moveTo>
                      <a:pt x="7" y="8"/>
                    </a:moveTo>
                    <a:cubicBezTo>
                      <a:pt x="0" y="7"/>
                      <a:pt x="0" y="7"/>
                      <a:pt x="0" y="7"/>
                    </a:cubicBezTo>
                    <a:cubicBezTo>
                      <a:pt x="1" y="2"/>
                      <a:pt x="1" y="2"/>
                      <a:pt x="1" y="2"/>
                    </a:cubicBezTo>
                    <a:cubicBezTo>
                      <a:pt x="1" y="1"/>
                      <a:pt x="2" y="0"/>
                      <a:pt x="3" y="0"/>
                    </a:cubicBezTo>
                    <a:cubicBezTo>
                      <a:pt x="8" y="1"/>
                      <a:pt x="8" y="1"/>
                      <a:pt x="8" y="1"/>
                    </a:cubicBezTo>
                    <a:lnTo>
                      <a:pt x="7"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 name="Google Shape;294;p1"/>
              <p:cNvSpPr/>
              <p:nvPr/>
            </p:nvSpPr>
            <p:spPr>
              <a:xfrm>
                <a:off x="4444" y="2293"/>
                <a:ext cx="14" cy="12"/>
              </a:xfrm>
              <a:custGeom>
                <a:rect b="b" l="l" r="r" t="t"/>
                <a:pathLst>
                  <a:path extrusionOk="0" h="12" w="14">
                    <a:moveTo>
                      <a:pt x="13" y="12"/>
                    </a:moveTo>
                    <a:lnTo>
                      <a:pt x="0" y="11"/>
                    </a:lnTo>
                    <a:lnTo>
                      <a:pt x="3" y="0"/>
                    </a:lnTo>
                    <a:lnTo>
                      <a:pt x="14" y="1"/>
                    </a:lnTo>
                    <a:lnTo>
                      <a:pt x="13"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1"/>
              <p:cNvSpPr/>
              <p:nvPr/>
            </p:nvSpPr>
            <p:spPr>
              <a:xfrm>
                <a:off x="4458" y="2294"/>
                <a:ext cx="13" cy="15"/>
              </a:xfrm>
              <a:custGeom>
                <a:rect b="b" l="l" r="r" t="t"/>
                <a:pathLst>
                  <a:path extrusionOk="0" h="15" w="13">
                    <a:moveTo>
                      <a:pt x="12" y="15"/>
                    </a:moveTo>
                    <a:lnTo>
                      <a:pt x="0" y="11"/>
                    </a:lnTo>
                    <a:lnTo>
                      <a:pt x="2" y="0"/>
                    </a:lnTo>
                    <a:lnTo>
                      <a:pt x="13" y="2"/>
                    </a:lnTo>
                    <a:lnTo>
                      <a:pt x="12"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 name="Google Shape;296;p1"/>
              <p:cNvSpPr/>
              <p:nvPr/>
            </p:nvSpPr>
            <p:spPr>
              <a:xfrm>
                <a:off x="4428" y="2302"/>
                <a:ext cx="14" cy="15"/>
              </a:xfrm>
              <a:custGeom>
                <a:rect b="b" l="l" r="r" t="t"/>
                <a:pathLst>
                  <a:path extrusionOk="0" h="15" w="14">
                    <a:moveTo>
                      <a:pt x="13" y="15"/>
                    </a:moveTo>
                    <a:lnTo>
                      <a:pt x="0" y="12"/>
                    </a:lnTo>
                    <a:lnTo>
                      <a:pt x="3" y="0"/>
                    </a:lnTo>
                    <a:lnTo>
                      <a:pt x="14" y="2"/>
                    </a:lnTo>
                    <a:lnTo>
                      <a:pt x="13"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1"/>
              <p:cNvSpPr/>
              <p:nvPr/>
            </p:nvSpPr>
            <p:spPr>
              <a:xfrm>
                <a:off x="4442" y="2305"/>
                <a:ext cx="13" cy="13"/>
              </a:xfrm>
              <a:custGeom>
                <a:rect b="b" l="l" r="r" t="t"/>
                <a:pathLst>
                  <a:path extrusionOk="0" h="13" w="13">
                    <a:moveTo>
                      <a:pt x="12" y="13"/>
                    </a:moveTo>
                    <a:lnTo>
                      <a:pt x="0" y="12"/>
                    </a:lnTo>
                    <a:lnTo>
                      <a:pt x="2" y="0"/>
                    </a:lnTo>
                    <a:lnTo>
                      <a:pt x="13"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 name="Google Shape;298;p1"/>
              <p:cNvSpPr/>
              <p:nvPr/>
            </p:nvSpPr>
            <p:spPr>
              <a:xfrm>
                <a:off x="4455" y="2307"/>
                <a:ext cx="15" cy="15"/>
              </a:xfrm>
              <a:custGeom>
                <a:rect b="b" l="l" r="r" t="t"/>
                <a:pathLst>
                  <a:path extrusionOk="0" h="15" w="15">
                    <a:moveTo>
                      <a:pt x="12" y="15"/>
                    </a:moveTo>
                    <a:lnTo>
                      <a:pt x="0" y="11"/>
                    </a:lnTo>
                    <a:lnTo>
                      <a:pt x="3" y="0"/>
                    </a:lnTo>
                    <a:lnTo>
                      <a:pt x="15" y="2"/>
                    </a:lnTo>
                    <a:lnTo>
                      <a:pt x="12"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1"/>
              <p:cNvSpPr/>
              <p:nvPr/>
            </p:nvSpPr>
            <p:spPr>
              <a:xfrm>
                <a:off x="4471" y="2297"/>
                <a:ext cx="15" cy="13"/>
              </a:xfrm>
              <a:custGeom>
                <a:rect b="b" l="l" r="r" t="t"/>
                <a:pathLst>
                  <a:path extrusionOk="0" h="13" w="15">
                    <a:moveTo>
                      <a:pt x="12" y="13"/>
                    </a:moveTo>
                    <a:lnTo>
                      <a:pt x="0" y="12"/>
                    </a:lnTo>
                    <a:lnTo>
                      <a:pt x="4" y="0"/>
                    </a:lnTo>
                    <a:lnTo>
                      <a:pt x="15"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1"/>
              <p:cNvSpPr/>
              <p:nvPr/>
            </p:nvSpPr>
            <p:spPr>
              <a:xfrm>
                <a:off x="4486" y="2299"/>
                <a:ext cx="13" cy="15"/>
              </a:xfrm>
              <a:custGeom>
                <a:rect b="b" l="l" r="r" t="t"/>
                <a:pathLst>
                  <a:path extrusionOk="0" h="15" w="13">
                    <a:moveTo>
                      <a:pt x="11" y="15"/>
                    </a:moveTo>
                    <a:lnTo>
                      <a:pt x="0" y="11"/>
                    </a:lnTo>
                    <a:lnTo>
                      <a:pt x="2" y="0"/>
                    </a:lnTo>
                    <a:lnTo>
                      <a:pt x="13" y="3"/>
                    </a:lnTo>
                    <a:lnTo>
                      <a:pt x="11"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p1"/>
              <p:cNvSpPr/>
              <p:nvPr/>
            </p:nvSpPr>
            <p:spPr>
              <a:xfrm>
                <a:off x="4499" y="2302"/>
                <a:ext cx="13" cy="13"/>
              </a:xfrm>
              <a:custGeom>
                <a:rect b="b" l="l" r="r" t="t"/>
                <a:pathLst>
                  <a:path extrusionOk="0" h="8" w="8">
                    <a:moveTo>
                      <a:pt x="7" y="8"/>
                    </a:moveTo>
                    <a:cubicBezTo>
                      <a:pt x="0" y="7"/>
                      <a:pt x="0" y="7"/>
                      <a:pt x="0" y="7"/>
                    </a:cubicBezTo>
                    <a:cubicBezTo>
                      <a:pt x="1" y="0"/>
                      <a:pt x="1" y="0"/>
                      <a:pt x="1" y="0"/>
                    </a:cubicBezTo>
                    <a:cubicBezTo>
                      <a:pt x="7" y="1"/>
                      <a:pt x="7" y="1"/>
                      <a:pt x="7" y="1"/>
                    </a:cubicBezTo>
                    <a:cubicBezTo>
                      <a:pt x="8" y="1"/>
                      <a:pt x="8" y="2"/>
                      <a:pt x="8" y="3"/>
                    </a:cubicBezTo>
                    <a:lnTo>
                      <a:pt x="7"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p1"/>
              <p:cNvSpPr/>
              <p:nvPr/>
            </p:nvSpPr>
            <p:spPr>
              <a:xfrm>
                <a:off x="4470" y="2310"/>
                <a:ext cx="13" cy="13"/>
              </a:xfrm>
              <a:custGeom>
                <a:rect b="b" l="l" r="r" t="t"/>
                <a:pathLst>
                  <a:path extrusionOk="0" h="13" w="13">
                    <a:moveTo>
                      <a:pt x="11" y="13"/>
                    </a:moveTo>
                    <a:lnTo>
                      <a:pt x="0" y="12"/>
                    </a:lnTo>
                    <a:lnTo>
                      <a:pt x="1" y="0"/>
                    </a:lnTo>
                    <a:lnTo>
                      <a:pt x="13" y="2"/>
                    </a:lnTo>
                    <a:lnTo>
                      <a:pt x="11"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1"/>
              <p:cNvSpPr/>
              <p:nvPr/>
            </p:nvSpPr>
            <p:spPr>
              <a:xfrm>
                <a:off x="4483" y="2312"/>
                <a:ext cx="14" cy="15"/>
              </a:xfrm>
              <a:custGeom>
                <a:rect b="b" l="l" r="r" t="t"/>
                <a:pathLst>
                  <a:path extrusionOk="0" h="15" w="14">
                    <a:moveTo>
                      <a:pt x="11" y="15"/>
                    </a:moveTo>
                    <a:lnTo>
                      <a:pt x="0" y="11"/>
                    </a:lnTo>
                    <a:lnTo>
                      <a:pt x="3" y="0"/>
                    </a:lnTo>
                    <a:lnTo>
                      <a:pt x="14" y="3"/>
                    </a:lnTo>
                    <a:lnTo>
                      <a:pt x="11"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1"/>
              <p:cNvSpPr/>
              <p:nvPr/>
            </p:nvSpPr>
            <p:spPr>
              <a:xfrm>
                <a:off x="4497" y="2315"/>
                <a:ext cx="13" cy="13"/>
              </a:xfrm>
              <a:custGeom>
                <a:rect b="b" l="l" r="r" t="t"/>
                <a:pathLst>
                  <a:path extrusionOk="0" h="13" w="13">
                    <a:moveTo>
                      <a:pt x="12" y="13"/>
                    </a:moveTo>
                    <a:lnTo>
                      <a:pt x="0" y="12"/>
                    </a:lnTo>
                    <a:lnTo>
                      <a:pt x="2" y="0"/>
                    </a:lnTo>
                    <a:lnTo>
                      <a:pt x="13"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1"/>
              <p:cNvSpPr/>
              <p:nvPr/>
            </p:nvSpPr>
            <p:spPr>
              <a:xfrm>
                <a:off x="4426" y="2315"/>
                <a:ext cx="13" cy="15"/>
              </a:xfrm>
              <a:custGeom>
                <a:rect b="b" l="l" r="r" t="t"/>
                <a:pathLst>
                  <a:path extrusionOk="0" h="9" w="8">
                    <a:moveTo>
                      <a:pt x="7" y="9"/>
                    </a:moveTo>
                    <a:cubicBezTo>
                      <a:pt x="2" y="8"/>
                      <a:pt x="2" y="8"/>
                      <a:pt x="2" y="8"/>
                    </a:cubicBezTo>
                    <a:cubicBezTo>
                      <a:pt x="1" y="7"/>
                      <a:pt x="0" y="6"/>
                      <a:pt x="0" y="5"/>
                    </a:cubicBezTo>
                    <a:cubicBezTo>
                      <a:pt x="1" y="0"/>
                      <a:pt x="1" y="0"/>
                      <a:pt x="1" y="0"/>
                    </a:cubicBezTo>
                    <a:cubicBezTo>
                      <a:pt x="8" y="1"/>
                      <a:pt x="8" y="1"/>
                      <a:pt x="8" y="1"/>
                    </a:cubicBezTo>
                    <a:lnTo>
                      <a:pt x="7" y="9"/>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1"/>
              <p:cNvSpPr/>
              <p:nvPr/>
            </p:nvSpPr>
            <p:spPr>
              <a:xfrm>
                <a:off x="4439" y="2318"/>
                <a:ext cx="15" cy="13"/>
              </a:xfrm>
              <a:custGeom>
                <a:rect b="b" l="l" r="r" t="t"/>
                <a:pathLst>
                  <a:path extrusionOk="0" h="13" w="15">
                    <a:moveTo>
                      <a:pt x="13" y="13"/>
                    </a:moveTo>
                    <a:lnTo>
                      <a:pt x="0" y="12"/>
                    </a:lnTo>
                    <a:lnTo>
                      <a:pt x="3" y="0"/>
                    </a:lnTo>
                    <a:lnTo>
                      <a:pt x="15" y="2"/>
                    </a:lnTo>
                    <a:lnTo>
                      <a:pt x="1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1"/>
              <p:cNvSpPr/>
              <p:nvPr/>
            </p:nvSpPr>
            <p:spPr>
              <a:xfrm>
                <a:off x="4454" y="2320"/>
                <a:ext cx="13" cy="15"/>
              </a:xfrm>
              <a:custGeom>
                <a:rect b="b" l="l" r="r" t="t"/>
                <a:pathLst>
                  <a:path extrusionOk="0" h="15" w="13">
                    <a:moveTo>
                      <a:pt x="11" y="15"/>
                    </a:moveTo>
                    <a:lnTo>
                      <a:pt x="0" y="11"/>
                    </a:lnTo>
                    <a:lnTo>
                      <a:pt x="1" y="0"/>
                    </a:lnTo>
                    <a:lnTo>
                      <a:pt x="13" y="2"/>
                    </a:lnTo>
                    <a:lnTo>
                      <a:pt x="11"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p1"/>
              <p:cNvSpPr/>
              <p:nvPr/>
            </p:nvSpPr>
            <p:spPr>
              <a:xfrm>
                <a:off x="4467" y="2323"/>
                <a:ext cx="14" cy="13"/>
              </a:xfrm>
              <a:custGeom>
                <a:rect b="b" l="l" r="r" t="t"/>
                <a:pathLst>
                  <a:path extrusionOk="0" h="13" w="14">
                    <a:moveTo>
                      <a:pt x="12" y="13"/>
                    </a:moveTo>
                    <a:lnTo>
                      <a:pt x="0" y="12"/>
                    </a:lnTo>
                    <a:lnTo>
                      <a:pt x="3" y="0"/>
                    </a:lnTo>
                    <a:lnTo>
                      <a:pt x="14"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9" name="Google Shape;309;p1"/>
              <p:cNvSpPr/>
              <p:nvPr/>
            </p:nvSpPr>
            <p:spPr>
              <a:xfrm>
                <a:off x="4481" y="2325"/>
                <a:ext cx="13" cy="14"/>
              </a:xfrm>
              <a:custGeom>
                <a:rect b="b" l="l" r="r" t="t"/>
                <a:pathLst>
                  <a:path extrusionOk="0" h="14" w="13">
                    <a:moveTo>
                      <a:pt x="11" y="14"/>
                    </a:moveTo>
                    <a:lnTo>
                      <a:pt x="0" y="11"/>
                    </a:lnTo>
                    <a:lnTo>
                      <a:pt x="2" y="0"/>
                    </a:lnTo>
                    <a:lnTo>
                      <a:pt x="13" y="3"/>
                    </a:lnTo>
                    <a:lnTo>
                      <a:pt x="11" y="1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0" name="Google Shape;310;p1"/>
              <p:cNvSpPr/>
              <p:nvPr/>
            </p:nvSpPr>
            <p:spPr>
              <a:xfrm>
                <a:off x="4494" y="2328"/>
                <a:ext cx="15" cy="13"/>
              </a:xfrm>
              <a:custGeom>
                <a:rect b="b" l="l" r="r" t="t"/>
                <a:pathLst>
                  <a:path extrusionOk="0" h="8" w="9">
                    <a:moveTo>
                      <a:pt x="5" y="8"/>
                    </a:moveTo>
                    <a:cubicBezTo>
                      <a:pt x="0" y="7"/>
                      <a:pt x="0" y="7"/>
                      <a:pt x="0" y="7"/>
                    </a:cubicBezTo>
                    <a:cubicBezTo>
                      <a:pt x="1" y="0"/>
                      <a:pt x="1" y="0"/>
                      <a:pt x="1" y="0"/>
                    </a:cubicBezTo>
                    <a:cubicBezTo>
                      <a:pt x="9" y="1"/>
                      <a:pt x="9" y="1"/>
                      <a:pt x="9" y="1"/>
                    </a:cubicBezTo>
                    <a:cubicBezTo>
                      <a:pt x="8" y="6"/>
                      <a:pt x="8" y="6"/>
                      <a:pt x="8" y="6"/>
                    </a:cubicBezTo>
                    <a:cubicBezTo>
                      <a:pt x="7" y="7"/>
                      <a:pt x="6" y="8"/>
                      <a:pt x="5" y="8"/>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1"/>
              <p:cNvSpPr/>
              <p:nvPr/>
            </p:nvSpPr>
            <p:spPr>
              <a:xfrm>
                <a:off x="4560" y="2312"/>
                <a:ext cx="93" cy="58"/>
              </a:xfrm>
              <a:custGeom>
                <a:rect b="b" l="l" r="r" t="t"/>
                <a:pathLst>
                  <a:path extrusionOk="0" h="36" w="57">
                    <a:moveTo>
                      <a:pt x="0" y="24"/>
                    </a:moveTo>
                    <a:cubicBezTo>
                      <a:pt x="4" y="2"/>
                      <a:pt x="4" y="2"/>
                      <a:pt x="4" y="2"/>
                    </a:cubicBezTo>
                    <a:cubicBezTo>
                      <a:pt x="5" y="1"/>
                      <a:pt x="6" y="0"/>
                      <a:pt x="7" y="0"/>
                    </a:cubicBezTo>
                    <a:cubicBezTo>
                      <a:pt x="55" y="9"/>
                      <a:pt x="55" y="9"/>
                      <a:pt x="55" y="9"/>
                    </a:cubicBezTo>
                    <a:cubicBezTo>
                      <a:pt x="56" y="9"/>
                      <a:pt x="57" y="11"/>
                      <a:pt x="56" y="12"/>
                    </a:cubicBezTo>
                    <a:cubicBezTo>
                      <a:pt x="52" y="34"/>
                      <a:pt x="52" y="34"/>
                      <a:pt x="52" y="34"/>
                    </a:cubicBezTo>
                    <a:cubicBezTo>
                      <a:pt x="52" y="35"/>
                      <a:pt x="51" y="36"/>
                      <a:pt x="50" y="36"/>
                    </a:cubicBezTo>
                    <a:cubicBezTo>
                      <a:pt x="2" y="27"/>
                      <a:pt x="2" y="27"/>
                      <a:pt x="2" y="27"/>
                    </a:cubicBezTo>
                    <a:cubicBezTo>
                      <a:pt x="1" y="26"/>
                      <a:pt x="0" y="25"/>
                      <a:pt x="0" y="24"/>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2" name="Google Shape;312;p1"/>
              <p:cNvSpPr/>
              <p:nvPr/>
            </p:nvSpPr>
            <p:spPr>
              <a:xfrm>
                <a:off x="4569" y="2315"/>
                <a:ext cx="13" cy="13"/>
              </a:xfrm>
              <a:custGeom>
                <a:rect b="b" l="l" r="r" t="t"/>
                <a:pathLst>
                  <a:path extrusionOk="0" h="8" w="8">
                    <a:moveTo>
                      <a:pt x="7" y="8"/>
                    </a:moveTo>
                    <a:cubicBezTo>
                      <a:pt x="0" y="7"/>
                      <a:pt x="0" y="7"/>
                      <a:pt x="0" y="7"/>
                    </a:cubicBezTo>
                    <a:cubicBezTo>
                      <a:pt x="1" y="2"/>
                      <a:pt x="1" y="2"/>
                      <a:pt x="1" y="2"/>
                    </a:cubicBezTo>
                    <a:cubicBezTo>
                      <a:pt x="1" y="1"/>
                      <a:pt x="2" y="0"/>
                      <a:pt x="3" y="0"/>
                    </a:cubicBezTo>
                    <a:cubicBezTo>
                      <a:pt x="8" y="1"/>
                      <a:pt x="8" y="1"/>
                      <a:pt x="8" y="1"/>
                    </a:cubicBezTo>
                    <a:lnTo>
                      <a:pt x="7"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p1"/>
              <p:cNvSpPr/>
              <p:nvPr/>
            </p:nvSpPr>
            <p:spPr>
              <a:xfrm>
                <a:off x="4582" y="2317"/>
                <a:ext cx="13" cy="14"/>
              </a:xfrm>
              <a:custGeom>
                <a:rect b="b" l="l" r="r" t="t"/>
                <a:pathLst>
                  <a:path extrusionOk="0" h="14" w="13">
                    <a:moveTo>
                      <a:pt x="11" y="14"/>
                    </a:moveTo>
                    <a:lnTo>
                      <a:pt x="0" y="11"/>
                    </a:lnTo>
                    <a:lnTo>
                      <a:pt x="1" y="0"/>
                    </a:lnTo>
                    <a:lnTo>
                      <a:pt x="13" y="3"/>
                    </a:lnTo>
                    <a:lnTo>
                      <a:pt x="11"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1"/>
              <p:cNvSpPr/>
              <p:nvPr/>
            </p:nvSpPr>
            <p:spPr>
              <a:xfrm>
                <a:off x="4595" y="2320"/>
                <a:ext cx="14" cy="13"/>
              </a:xfrm>
              <a:custGeom>
                <a:rect b="b" l="l" r="r" t="t"/>
                <a:pathLst>
                  <a:path extrusionOk="0" h="13" w="14">
                    <a:moveTo>
                      <a:pt x="12" y="13"/>
                    </a:moveTo>
                    <a:lnTo>
                      <a:pt x="0" y="11"/>
                    </a:lnTo>
                    <a:lnTo>
                      <a:pt x="3" y="0"/>
                    </a:lnTo>
                    <a:lnTo>
                      <a:pt x="14" y="2"/>
                    </a:lnTo>
                    <a:lnTo>
                      <a:pt x="12"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p1"/>
              <p:cNvSpPr/>
              <p:nvPr/>
            </p:nvSpPr>
            <p:spPr>
              <a:xfrm>
                <a:off x="4565" y="2328"/>
                <a:ext cx="15" cy="13"/>
              </a:xfrm>
              <a:custGeom>
                <a:rect b="b" l="l" r="r" t="t"/>
                <a:pathLst>
                  <a:path extrusionOk="0" h="13" w="15">
                    <a:moveTo>
                      <a:pt x="12" y="13"/>
                    </a:moveTo>
                    <a:lnTo>
                      <a:pt x="0" y="11"/>
                    </a:lnTo>
                    <a:lnTo>
                      <a:pt x="2" y="0"/>
                    </a:lnTo>
                    <a:lnTo>
                      <a:pt x="15" y="2"/>
                    </a:lnTo>
                    <a:lnTo>
                      <a:pt x="12"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p1"/>
              <p:cNvSpPr/>
              <p:nvPr/>
            </p:nvSpPr>
            <p:spPr>
              <a:xfrm>
                <a:off x="4578" y="2330"/>
                <a:ext cx="15" cy="14"/>
              </a:xfrm>
              <a:custGeom>
                <a:rect b="b" l="l" r="r" t="t"/>
                <a:pathLst>
                  <a:path extrusionOk="0" h="14" w="15">
                    <a:moveTo>
                      <a:pt x="13" y="14"/>
                    </a:moveTo>
                    <a:lnTo>
                      <a:pt x="0" y="11"/>
                    </a:lnTo>
                    <a:lnTo>
                      <a:pt x="4" y="0"/>
                    </a:lnTo>
                    <a:lnTo>
                      <a:pt x="15" y="3"/>
                    </a:lnTo>
                    <a:lnTo>
                      <a:pt x="13"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p1"/>
              <p:cNvSpPr/>
              <p:nvPr/>
            </p:nvSpPr>
            <p:spPr>
              <a:xfrm>
                <a:off x="4593" y="2333"/>
                <a:ext cx="13" cy="13"/>
              </a:xfrm>
              <a:custGeom>
                <a:rect b="b" l="l" r="r" t="t"/>
                <a:pathLst>
                  <a:path extrusionOk="0" h="13" w="13">
                    <a:moveTo>
                      <a:pt x="11" y="13"/>
                    </a:moveTo>
                    <a:lnTo>
                      <a:pt x="0" y="11"/>
                    </a:lnTo>
                    <a:lnTo>
                      <a:pt x="2" y="0"/>
                    </a:lnTo>
                    <a:lnTo>
                      <a:pt x="13" y="2"/>
                    </a:lnTo>
                    <a:lnTo>
                      <a:pt x="11"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8" name="Google Shape;318;p1"/>
              <p:cNvSpPr/>
              <p:nvPr/>
            </p:nvSpPr>
            <p:spPr>
              <a:xfrm>
                <a:off x="4609" y="2322"/>
                <a:ext cx="13" cy="14"/>
              </a:xfrm>
              <a:custGeom>
                <a:rect b="b" l="l" r="r" t="t"/>
                <a:pathLst>
                  <a:path extrusionOk="0" h="14" w="13">
                    <a:moveTo>
                      <a:pt x="11" y="14"/>
                    </a:moveTo>
                    <a:lnTo>
                      <a:pt x="0" y="13"/>
                    </a:lnTo>
                    <a:lnTo>
                      <a:pt x="2" y="0"/>
                    </a:lnTo>
                    <a:lnTo>
                      <a:pt x="13" y="3"/>
                    </a:lnTo>
                    <a:lnTo>
                      <a:pt x="11"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9" name="Google Shape;319;p1"/>
              <p:cNvSpPr/>
              <p:nvPr/>
            </p:nvSpPr>
            <p:spPr>
              <a:xfrm>
                <a:off x="4622" y="2325"/>
                <a:ext cx="15" cy="13"/>
              </a:xfrm>
              <a:custGeom>
                <a:rect b="b" l="l" r="r" t="t"/>
                <a:pathLst>
                  <a:path extrusionOk="0" h="13" w="15">
                    <a:moveTo>
                      <a:pt x="13" y="13"/>
                    </a:moveTo>
                    <a:lnTo>
                      <a:pt x="0" y="11"/>
                    </a:lnTo>
                    <a:lnTo>
                      <a:pt x="3" y="0"/>
                    </a:lnTo>
                    <a:lnTo>
                      <a:pt x="15" y="2"/>
                    </a:lnTo>
                    <a:lnTo>
                      <a:pt x="1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p1"/>
              <p:cNvSpPr/>
              <p:nvPr/>
            </p:nvSpPr>
            <p:spPr>
              <a:xfrm>
                <a:off x="4637" y="2328"/>
                <a:ext cx="13" cy="13"/>
              </a:xfrm>
              <a:custGeom>
                <a:rect b="b" l="l" r="r" t="t"/>
                <a:pathLst>
                  <a:path extrusionOk="0" h="8" w="8">
                    <a:moveTo>
                      <a:pt x="7" y="8"/>
                    </a:moveTo>
                    <a:cubicBezTo>
                      <a:pt x="0" y="7"/>
                      <a:pt x="0" y="7"/>
                      <a:pt x="0" y="7"/>
                    </a:cubicBezTo>
                    <a:cubicBezTo>
                      <a:pt x="1" y="0"/>
                      <a:pt x="1" y="0"/>
                      <a:pt x="1" y="0"/>
                    </a:cubicBezTo>
                    <a:cubicBezTo>
                      <a:pt x="6" y="0"/>
                      <a:pt x="6" y="0"/>
                      <a:pt x="6" y="0"/>
                    </a:cubicBezTo>
                    <a:cubicBezTo>
                      <a:pt x="7" y="1"/>
                      <a:pt x="8" y="2"/>
                      <a:pt x="8" y="3"/>
                    </a:cubicBezTo>
                    <a:lnTo>
                      <a:pt x="7"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 name="Google Shape;321;p1"/>
              <p:cNvSpPr/>
              <p:nvPr/>
            </p:nvSpPr>
            <p:spPr>
              <a:xfrm>
                <a:off x="4606" y="2335"/>
                <a:ext cx="14" cy="14"/>
              </a:xfrm>
              <a:custGeom>
                <a:rect b="b" l="l" r="r" t="t"/>
                <a:pathLst>
                  <a:path extrusionOk="0" h="14" w="14">
                    <a:moveTo>
                      <a:pt x="13" y="14"/>
                    </a:moveTo>
                    <a:lnTo>
                      <a:pt x="0" y="13"/>
                    </a:lnTo>
                    <a:lnTo>
                      <a:pt x="3" y="0"/>
                    </a:lnTo>
                    <a:lnTo>
                      <a:pt x="14" y="3"/>
                    </a:lnTo>
                    <a:lnTo>
                      <a:pt x="13"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2" name="Google Shape;322;p1"/>
              <p:cNvSpPr/>
              <p:nvPr/>
            </p:nvSpPr>
            <p:spPr>
              <a:xfrm>
                <a:off x="4620" y="2338"/>
                <a:ext cx="13" cy="14"/>
              </a:xfrm>
              <a:custGeom>
                <a:rect b="b" l="l" r="r" t="t"/>
                <a:pathLst>
                  <a:path extrusionOk="0" h="14" w="13">
                    <a:moveTo>
                      <a:pt x="12" y="14"/>
                    </a:moveTo>
                    <a:lnTo>
                      <a:pt x="0" y="11"/>
                    </a:lnTo>
                    <a:lnTo>
                      <a:pt x="2" y="0"/>
                    </a:lnTo>
                    <a:lnTo>
                      <a:pt x="13" y="1"/>
                    </a:lnTo>
                    <a:lnTo>
                      <a:pt x="12"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p1"/>
              <p:cNvSpPr/>
              <p:nvPr/>
            </p:nvSpPr>
            <p:spPr>
              <a:xfrm>
                <a:off x="4633" y="2341"/>
                <a:ext cx="15" cy="13"/>
              </a:xfrm>
              <a:custGeom>
                <a:rect b="b" l="l" r="r" t="t"/>
                <a:pathLst>
                  <a:path extrusionOk="0" h="13" w="15">
                    <a:moveTo>
                      <a:pt x="12" y="13"/>
                    </a:moveTo>
                    <a:lnTo>
                      <a:pt x="0" y="11"/>
                    </a:lnTo>
                    <a:lnTo>
                      <a:pt x="4" y="0"/>
                    </a:lnTo>
                    <a:lnTo>
                      <a:pt x="15" y="2"/>
                    </a:lnTo>
                    <a:lnTo>
                      <a:pt x="12"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4" name="Google Shape;324;p1"/>
              <p:cNvSpPr/>
              <p:nvPr/>
            </p:nvSpPr>
            <p:spPr>
              <a:xfrm>
                <a:off x="4564" y="2341"/>
                <a:ext cx="13" cy="13"/>
              </a:xfrm>
              <a:custGeom>
                <a:rect b="b" l="l" r="r" t="t"/>
                <a:pathLst>
                  <a:path extrusionOk="0" h="8" w="8">
                    <a:moveTo>
                      <a:pt x="7" y="8"/>
                    </a:moveTo>
                    <a:cubicBezTo>
                      <a:pt x="2" y="7"/>
                      <a:pt x="2" y="7"/>
                      <a:pt x="2" y="7"/>
                    </a:cubicBezTo>
                    <a:cubicBezTo>
                      <a:pt x="0" y="7"/>
                      <a:pt x="0" y="6"/>
                      <a:pt x="0" y="5"/>
                    </a:cubicBezTo>
                    <a:cubicBezTo>
                      <a:pt x="1" y="0"/>
                      <a:pt x="1" y="0"/>
                      <a:pt x="1" y="0"/>
                    </a:cubicBezTo>
                    <a:cubicBezTo>
                      <a:pt x="8" y="1"/>
                      <a:pt x="8" y="1"/>
                      <a:pt x="8" y="1"/>
                    </a:cubicBezTo>
                    <a:lnTo>
                      <a:pt x="7"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p1"/>
              <p:cNvSpPr/>
              <p:nvPr/>
            </p:nvSpPr>
            <p:spPr>
              <a:xfrm>
                <a:off x="4577" y="2343"/>
                <a:ext cx="13" cy="14"/>
              </a:xfrm>
              <a:custGeom>
                <a:rect b="b" l="l" r="r" t="t"/>
                <a:pathLst>
                  <a:path extrusionOk="0" h="14" w="13">
                    <a:moveTo>
                      <a:pt x="11" y="14"/>
                    </a:moveTo>
                    <a:lnTo>
                      <a:pt x="0" y="13"/>
                    </a:lnTo>
                    <a:lnTo>
                      <a:pt x="1" y="0"/>
                    </a:lnTo>
                    <a:lnTo>
                      <a:pt x="13" y="3"/>
                    </a:lnTo>
                    <a:lnTo>
                      <a:pt x="11"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6" name="Google Shape;326;p1"/>
              <p:cNvSpPr/>
              <p:nvPr/>
            </p:nvSpPr>
            <p:spPr>
              <a:xfrm>
                <a:off x="4590" y="2346"/>
                <a:ext cx="14" cy="13"/>
              </a:xfrm>
              <a:custGeom>
                <a:rect b="b" l="l" r="r" t="t"/>
                <a:pathLst>
                  <a:path extrusionOk="0" h="13" w="14">
                    <a:moveTo>
                      <a:pt x="13" y="13"/>
                    </a:moveTo>
                    <a:lnTo>
                      <a:pt x="0" y="11"/>
                    </a:lnTo>
                    <a:lnTo>
                      <a:pt x="3" y="0"/>
                    </a:lnTo>
                    <a:lnTo>
                      <a:pt x="14" y="2"/>
                    </a:lnTo>
                    <a:lnTo>
                      <a:pt x="1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7" name="Google Shape;327;p1"/>
              <p:cNvSpPr/>
              <p:nvPr/>
            </p:nvSpPr>
            <p:spPr>
              <a:xfrm>
                <a:off x="4604" y="2348"/>
                <a:ext cx="13" cy="14"/>
              </a:xfrm>
              <a:custGeom>
                <a:rect b="b" l="l" r="r" t="t"/>
                <a:pathLst>
                  <a:path extrusionOk="0" h="14" w="13">
                    <a:moveTo>
                      <a:pt x="12" y="14"/>
                    </a:moveTo>
                    <a:lnTo>
                      <a:pt x="0" y="13"/>
                    </a:lnTo>
                    <a:lnTo>
                      <a:pt x="2" y="0"/>
                    </a:lnTo>
                    <a:lnTo>
                      <a:pt x="13" y="3"/>
                    </a:lnTo>
                    <a:lnTo>
                      <a:pt x="12"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8" name="Google Shape;328;p1"/>
              <p:cNvSpPr/>
              <p:nvPr/>
            </p:nvSpPr>
            <p:spPr>
              <a:xfrm>
                <a:off x="4617" y="2351"/>
                <a:ext cx="15" cy="14"/>
              </a:xfrm>
              <a:custGeom>
                <a:rect b="b" l="l" r="r" t="t"/>
                <a:pathLst>
                  <a:path extrusionOk="0" h="14" w="15">
                    <a:moveTo>
                      <a:pt x="13" y="14"/>
                    </a:moveTo>
                    <a:lnTo>
                      <a:pt x="0" y="11"/>
                    </a:lnTo>
                    <a:lnTo>
                      <a:pt x="3" y="0"/>
                    </a:lnTo>
                    <a:lnTo>
                      <a:pt x="15" y="1"/>
                    </a:lnTo>
                    <a:lnTo>
                      <a:pt x="13"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9" name="Google Shape;329;p1"/>
              <p:cNvSpPr/>
              <p:nvPr/>
            </p:nvSpPr>
            <p:spPr>
              <a:xfrm>
                <a:off x="4632" y="2354"/>
                <a:ext cx="13" cy="13"/>
              </a:xfrm>
              <a:custGeom>
                <a:rect b="b" l="l" r="r" t="t"/>
                <a:pathLst>
                  <a:path extrusionOk="0" h="8" w="8">
                    <a:moveTo>
                      <a:pt x="5" y="8"/>
                    </a:moveTo>
                    <a:cubicBezTo>
                      <a:pt x="0" y="7"/>
                      <a:pt x="0" y="7"/>
                      <a:pt x="0" y="7"/>
                    </a:cubicBezTo>
                    <a:cubicBezTo>
                      <a:pt x="1" y="0"/>
                      <a:pt x="1" y="0"/>
                      <a:pt x="1" y="0"/>
                    </a:cubicBezTo>
                    <a:cubicBezTo>
                      <a:pt x="8" y="1"/>
                      <a:pt x="8" y="1"/>
                      <a:pt x="8" y="1"/>
                    </a:cubicBezTo>
                    <a:cubicBezTo>
                      <a:pt x="7" y="6"/>
                      <a:pt x="7" y="6"/>
                      <a:pt x="7" y="6"/>
                    </a:cubicBezTo>
                    <a:cubicBezTo>
                      <a:pt x="7" y="7"/>
                      <a:pt x="6" y="8"/>
                      <a:pt x="5" y="8"/>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0" name="Google Shape;330;p1"/>
              <p:cNvSpPr/>
              <p:nvPr/>
            </p:nvSpPr>
            <p:spPr>
              <a:xfrm>
                <a:off x="4512" y="2302"/>
                <a:ext cx="52" cy="52"/>
              </a:xfrm>
              <a:custGeom>
                <a:rect b="b" l="l" r="r" t="t"/>
                <a:pathLst>
                  <a:path extrusionOk="0" h="32" w="32">
                    <a:moveTo>
                      <a:pt x="31" y="19"/>
                    </a:moveTo>
                    <a:cubicBezTo>
                      <a:pt x="29" y="27"/>
                      <a:pt x="21" y="32"/>
                      <a:pt x="13" y="31"/>
                    </a:cubicBezTo>
                    <a:cubicBezTo>
                      <a:pt x="5" y="29"/>
                      <a:pt x="0" y="21"/>
                      <a:pt x="1" y="13"/>
                    </a:cubicBezTo>
                    <a:cubicBezTo>
                      <a:pt x="3" y="5"/>
                      <a:pt x="11" y="0"/>
                      <a:pt x="19" y="1"/>
                    </a:cubicBezTo>
                    <a:cubicBezTo>
                      <a:pt x="27" y="3"/>
                      <a:pt x="32" y="11"/>
                      <a:pt x="31" y="19"/>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1" name="Google Shape;331;p1"/>
              <p:cNvSpPr/>
              <p:nvPr/>
            </p:nvSpPr>
            <p:spPr>
              <a:xfrm>
                <a:off x="4533" y="2304"/>
                <a:ext cx="31" cy="50"/>
              </a:xfrm>
              <a:custGeom>
                <a:rect b="b" l="l" r="r" t="t"/>
                <a:pathLst>
                  <a:path extrusionOk="0" h="31" w="19">
                    <a:moveTo>
                      <a:pt x="6" y="0"/>
                    </a:moveTo>
                    <a:cubicBezTo>
                      <a:pt x="6" y="0"/>
                      <a:pt x="6" y="0"/>
                      <a:pt x="6" y="0"/>
                    </a:cubicBezTo>
                    <a:cubicBezTo>
                      <a:pt x="0" y="30"/>
                      <a:pt x="0" y="30"/>
                      <a:pt x="0" y="30"/>
                    </a:cubicBezTo>
                    <a:cubicBezTo>
                      <a:pt x="0" y="30"/>
                      <a:pt x="0" y="30"/>
                      <a:pt x="0" y="30"/>
                    </a:cubicBezTo>
                    <a:cubicBezTo>
                      <a:pt x="8" y="31"/>
                      <a:pt x="16" y="26"/>
                      <a:pt x="18" y="18"/>
                    </a:cubicBezTo>
                    <a:cubicBezTo>
                      <a:pt x="19" y="10"/>
                      <a:pt x="14" y="2"/>
                      <a:pt x="6" y="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p1"/>
              <p:cNvSpPr/>
              <p:nvPr/>
            </p:nvSpPr>
            <p:spPr>
              <a:xfrm>
                <a:off x="3533" y="2730"/>
                <a:ext cx="127" cy="123"/>
              </a:xfrm>
              <a:custGeom>
                <a:rect b="b" l="l" r="r" t="t"/>
                <a:pathLst>
                  <a:path extrusionOk="0" h="76" w="78">
                    <a:moveTo>
                      <a:pt x="22" y="75"/>
                    </a:moveTo>
                    <a:cubicBezTo>
                      <a:pt x="1" y="51"/>
                      <a:pt x="1" y="51"/>
                      <a:pt x="1" y="51"/>
                    </a:cubicBezTo>
                    <a:cubicBezTo>
                      <a:pt x="0" y="50"/>
                      <a:pt x="0" y="48"/>
                      <a:pt x="1" y="47"/>
                    </a:cubicBezTo>
                    <a:cubicBezTo>
                      <a:pt x="52" y="1"/>
                      <a:pt x="52" y="1"/>
                      <a:pt x="52" y="1"/>
                    </a:cubicBezTo>
                    <a:cubicBezTo>
                      <a:pt x="53" y="0"/>
                      <a:pt x="55" y="0"/>
                      <a:pt x="56" y="1"/>
                    </a:cubicBezTo>
                    <a:cubicBezTo>
                      <a:pt x="77" y="24"/>
                      <a:pt x="77" y="24"/>
                      <a:pt x="77" y="24"/>
                    </a:cubicBezTo>
                    <a:cubicBezTo>
                      <a:pt x="78" y="26"/>
                      <a:pt x="78" y="28"/>
                      <a:pt x="77" y="29"/>
                    </a:cubicBezTo>
                    <a:cubicBezTo>
                      <a:pt x="27" y="75"/>
                      <a:pt x="27" y="75"/>
                      <a:pt x="27" y="75"/>
                    </a:cubicBezTo>
                    <a:cubicBezTo>
                      <a:pt x="25" y="76"/>
                      <a:pt x="23" y="76"/>
                      <a:pt x="22" y="7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3" name="Google Shape;333;p1"/>
              <p:cNvSpPr/>
              <p:nvPr/>
            </p:nvSpPr>
            <p:spPr>
              <a:xfrm>
                <a:off x="3538" y="2798"/>
                <a:ext cx="21" cy="24"/>
              </a:xfrm>
              <a:custGeom>
                <a:rect b="b" l="l" r="r" t="t"/>
                <a:pathLst>
                  <a:path extrusionOk="0" h="15" w="13">
                    <a:moveTo>
                      <a:pt x="13" y="8"/>
                    </a:moveTo>
                    <a:cubicBezTo>
                      <a:pt x="6" y="15"/>
                      <a:pt x="6" y="15"/>
                      <a:pt x="6" y="15"/>
                    </a:cubicBezTo>
                    <a:cubicBezTo>
                      <a:pt x="1" y="10"/>
                      <a:pt x="1" y="10"/>
                      <a:pt x="1" y="10"/>
                    </a:cubicBezTo>
                    <a:cubicBezTo>
                      <a:pt x="0" y="8"/>
                      <a:pt x="0" y="7"/>
                      <a:pt x="1" y="5"/>
                    </a:cubicBezTo>
                    <a:cubicBezTo>
                      <a:pt x="7" y="0"/>
                      <a:pt x="7" y="0"/>
                      <a:pt x="7" y="0"/>
                    </a:cubicBezTo>
                    <a:lnTo>
                      <a:pt x="13"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 name="Google Shape;334;p1"/>
              <p:cNvSpPr/>
              <p:nvPr/>
            </p:nvSpPr>
            <p:spPr>
              <a:xfrm>
                <a:off x="3551" y="2785"/>
                <a:ext cx="23" cy="24"/>
              </a:xfrm>
              <a:custGeom>
                <a:rect b="b" l="l" r="r" t="t"/>
                <a:pathLst>
                  <a:path extrusionOk="0" h="24" w="23">
                    <a:moveTo>
                      <a:pt x="23" y="13"/>
                    </a:moveTo>
                    <a:lnTo>
                      <a:pt x="11" y="24"/>
                    </a:lnTo>
                    <a:lnTo>
                      <a:pt x="0" y="11"/>
                    </a:lnTo>
                    <a:lnTo>
                      <a:pt x="11" y="0"/>
                    </a:lnTo>
                    <a:lnTo>
                      <a:pt x="2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p1"/>
              <p:cNvSpPr/>
              <p:nvPr/>
            </p:nvSpPr>
            <p:spPr>
              <a:xfrm>
                <a:off x="3566" y="2772"/>
                <a:ext cx="22" cy="24"/>
              </a:xfrm>
              <a:custGeom>
                <a:rect b="b" l="l" r="r" t="t"/>
                <a:pathLst>
                  <a:path extrusionOk="0" h="24" w="22">
                    <a:moveTo>
                      <a:pt x="22" y="13"/>
                    </a:moveTo>
                    <a:lnTo>
                      <a:pt x="11" y="24"/>
                    </a:lnTo>
                    <a:lnTo>
                      <a:pt x="0" y="11"/>
                    </a:lnTo>
                    <a:lnTo>
                      <a:pt x="11" y="0"/>
                    </a:lnTo>
                    <a:lnTo>
                      <a:pt x="2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 name="Google Shape;336;p1"/>
              <p:cNvSpPr/>
              <p:nvPr/>
            </p:nvSpPr>
            <p:spPr>
              <a:xfrm>
                <a:off x="3550" y="2812"/>
                <a:ext cx="22" cy="23"/>
              </a:xfrm>
              <a:custGeom>
                <a:rect b="b" l="l" r="r" t="t"/>
                <a:pathLst>
                  <a:path extrusionOk="0" h="23" w="22">
                    <a:moveTo>
                      <a:pt x="22" y="13"/>
                    </a:moveTo>
                    <a:lnTo>
                      <a:pt x="11" y="23"/>
                    </a:lnTo>
                    <a:lnTo>
                      <a:pt x="0" y="12"/>
                    </a:lnTo>
                    <a:lnTo>
                      <a:pt x="11" y="0"/>
                    </a:lnTo>
                    <a:lnTo>
                      <a:pt x="2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 name="Google Shape;337;p1"/>
              <p:cNvSpPr/>
              <p:nvPr/>
            </p:nvSpPr>
            <p:spPr>
              <a:xfrm>
                <a:off x="3564" y="2799"/>
                <a:ext cx="23" cy="23"/>
              </a:xfrm>
              <a:custGeom>
                <a:rect b="b" l="l" r="r" t="t"/>
                <a:pathLst>
                  <a:path extrusionOk="0" h="23" w="23">
                    <a:moveTo>
                      <a:pt x="23" y="12"/>
                    </a:moveTo>
                    <a:lnTo>
                      <a:pt x="10" y="23"/>
                    </a:lnTo>
                    <a:lnTo>
                      <a:pt x="0" y="12"/>
                    </a:lnTo>
                    <a:lnTo>
                      <a:pt x="11" y="0"/>
                    </a:lnTo>
                    <a:lnTo>
                      <a:pt x="23"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 name="Google Shape;338;p1"/>
              <p:cNvSpPr/>
              <p:nvPr/>
            </p:nvSpPr>
            <p:spPr>
              <a:xfrm>
                <a:off x="3577" y="2786"/>
                <a:ext cx="24" cy="23"/>
              </a:xfrm>
              <a:custGeom>
                <a:rect b="b" l="l" r="r" t="t"/>
                <a:pathLst>
                  <a:path extrusionOk="0" h="23" w="24">
                    <a:moveTo>
                      <a:pt x="24" y="12"/>
                    </a:moveTo>
                    <a:lnTo>
                      <a:pt x="11" y="23"/>
                    </a:lnTo>
                    <a:lnTo>
                      <a:pt x="0" y="12"/>
                    </a:lnTo>
                    <a:lnTo>
                      <a:pt x="13" y="0"/>
                    </a:lnTo>
                    <a:lnTo>
                      <a:pt x="24"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 name="Google Shape;339;p1"/>
              <p:cNvSpPr/>
              <p:nvPr/>
            </p:nvSpPr>
            <p:spPr>
              <a:xfrm>
                <a:off x="3580" y="2759"/>
                <a:ext cx="23" cy="24"/>
              </a:xfrm>
              <a:custGeom>
                <a:rect b="b" l="l" r="r" t="t"/>
                <a:pathLst>
                  <a:path extrusionOk="0" h="24" w="23">
                    <a:moveTo>
                      <a:pt x="23" y="13"/>
                    </a:moveTo>
                    <a:lnTo>
                      <a:pt x="12" y="24"/>
                    </a:lnTo>
                    <a:lnTo>
                      <a:pt x="0" y="11"/>
                    </a:lnTo>
                    <a:lnTo>
                      <a:pt x="12" y="0"/>
                    </a:lnTo>
                    <a:lnTo>
                      <a:pt x="2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0" name="Google Shape;340;p1"/>
              <p:cNvSpPr/>
              <p:nvPr/>
            </p:nvSpPr>
            <p:spPr>
              <a:xfrm>
                <a:off x="3595" y="2746"/>
                <a:ext cx="23" cy="23"/>
              </a:xfrm>
              <a:custGeom>
                <a:rect b="b" l="l" r="r" t="t"/>
                <a:pathLst>
                  <a:path extrusionOk="0" h="23" w="23">
                    <a:moveTo>
                      <a:pt x="23" y="13"/>
                    </a:moveTo>
                    <a:lnTo>
                      <a:pt x="10" y="23"/>
                    </a:lnTo>
                    <a:lnTo>
                      <a:pt x="0" y="11"/>
                    </a:lnTo>
                    <a:lnTo>
                      <a:pt x="11" y="0"/>
                    </a:lnTo>
                    <a:lnTo>
                      <a:pt x="2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1"/>
              <p:cNvSpPr/>
              <p:nvPr/>
            </p:nvSpPr>
            <p:spPr>
              <a:xfrm>
                <a:off x="3608" y="2735"/>
                <a:ext cx="24" cy="21"/>
              </a:xfrm>
              <a:custGeom>
                <a:rect b="b" l="l" r="r" t="t"/>
                <a:pathLst>
                  <a:path extrusionOk="0" h="13" w="15">
                    <a:moveTo>
                      <a:pt x="15" y="7"/>
                    </a:moveTo>
                    <a:cubicBezTo>
                      <a:pt x="7" y="13"/>
                      <a:pt x="7" y="13"/>
                      <a:pt x="7" y="13"/>
                    </a:cubicBezTo>
                    <a:cubicBezTo>
                      <a:pt x="0" y="6"/>
                      <a:pt x="0" y="6"/>
                      <a:pt x="0" y="6"/>
                    </a:cubicBezTo>
                    <a:cubicBezTo>
                      <a:pt x="6" y="1"/>
                      <a:pt x="6" y="1"/>
                      <a:pt x="6" y="1"/>
                    </a:cubicBezTo>
                    <a:cubicBezTo>
                      <a:pt x="7" y="0"/>
                      <a:pt x="9" y="0"/>
                      <a:pt x="10" y="1"/>
                    </a:cubicBezTo>
                    <a:lnTo>
                      <a:pt x="15"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p1"/>
              <p:cNvSpPr/>
              <p:nvPr/>
            </p:nvSpPr>
            <p:spPr>
              <a:xfrm>
                <a:off x="3592" y="2773"/>
                <a:ext cx="24" cy="23"/>
              </a:xfrm>
              <a:custGeom>
                <a:rect b="b" l="l" r="r" t="t"/>
                <a:pathLst>
                  <a:path extrusionOk="0" h="23" w="24">
                    <a:moveTo>
                      <a:pt x="24" y="12"/>
                    </a:moveTo>
                    <a:lnTo>
                      <a:pt x="11" y="23"/>
                    </a:lnTo>
                    <a:lnTo>
                      <a:pt x="0" y="10"/>
                    </a:lnTo>
                    <a:lnTo>
                      <a:pt x="13" y="0"/>
                    </a:lnTo>
                    <a:lnTo>
                      <a:pt x="24"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1"/>
              <p:cNvSpPr/>
              <p:nvPr/>
            </p:nvSpPr>
            <p:spPr>
              <a:xfrm>
                <a:off x="3606" y="2759"/>
                <a:ext cx="25" cy="24"/>
              </a:xfrm>
              <a:custGeom>
                <a:rect b="b" l="l" r="r" t="t"/>
                <a:pathLst>
                  <a:path extrusionOk="0" h="24" w="25">
                    <a:moveTo>
                      <a:pt x="25" y="13"/>
                    </a:moveTo>
                    <a:lnTo>
                      <a:pt x="12" y="24"/>
                    </a:lnTo>
                    <a:lnTo>
                      <a:pt x="0" y="11"/>
                    </a:lnTo>
                    <a:lnTo>
                      <a:pt x="13" y="0"/>
                    </a:lnTo>
                    <a:lnTo>
                      <a:pt x="25"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1"/>
              <p:cNvSpPr/>
              <p:nvPr/>
            </p:nvSpPr>
            <p:spPr>
              <a:xfrm>
                <a:off x="3621" y="2746"/>
                <a:ext cx="24" cy="24"/>
              </a:xfrm>
              <a:custGeom>
                <a:rect b="b" l="l" r="r" t="t"/>
                <a:pathLst>
                  <a:path extrusionOk="0" h="24" w="24">
                    <a:moveTo>
                      <a:pt x="24" y="13"/>
                    </a:moveTo>
                    <a:lnTo>
                      <a:pt x="11" y="24"/>
                    </a:lnTo>
                    <a:lnTo>
                      <a:pt x="0" y="11"/>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p1"/>
              <p:cNvSpPr/>
              <p:nvPr/>
            </p:nvSpPr>
            <p:spPr>
              <a:xfrm>
                <a:off x="3561" y="2825"/>
                <a:ext cx="24" cy="23"/>
              </a:xfrm>
              <a:custGeom>
                <a:rect b="b" l="l" r="r" t="t"/>
                <a:pathLst>
                  <a:path extrusionOk="0" h="14" w="15">
                    <a:moveTo>
                      <a:pt x="15" y="8"/>
                    </a:moveTo>
                    <a:cubicBezTo>
                      <a:pt x="9" y="13"/>
                      <a:pt x="9" y="13"/>
                      <a:pt x="9" y="13"/>
                    </a:cubicBezTo>
                    <a:cubicBezTo>
                      <a:pt x="8" y="14"/>
                      <a:pt x="6" y="14"/>
                      <a:pt x="5" y="13"/>
                    </a:cubicBezTo>
                    <a:cubicBezTo>
                      <a:pt x="0" y="7"/>
                      <a:pt x="0" y="7"/>
                      <a:pt x="0" y="7"/>
                    </a:cubicBezTo>
                    <a:cubicBezTo>
                      <a:pt x="8" y="0"/>
                      <a:pt x="8" y="0"/>
                      <a:pt x="8" y="0"/>
                    </a:cubicBezTo>
                    <a:lnTo>
                      <a:pt x="15"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p1"/>
              <p:cNvSpPr/>
              <p:nvPr/>
            </p:nvSpPr>
            <p:spPr>
              <a:xfrm>
                <a:off x="3575" y="2812"/>
                <a:ext cx="25" cy="25"/>
              </a:xfrm>
              <a:custGeom>
                <a:rect b="b" l="l" r="r" t="t"/>
                <a:pathLst>
                  <a:path extrusionOk="0" h="25" w="25">
                    <a:moveTo>
                      <a:pt x="25" y="13"/>
                    </a:moveTo>
                    <a:lnTo>
                      <a:pt x="12" y="25"/>
                    </a:lnTo>
                    <a:lnTo>
                      <a:pt x="0" y="12"/>
                    </a:lnTo>
                    <a:lnTo>
                      <a:pt x="13" y="0"/>
                    </a:lnTo>
                    <a:lnTo>
                      <a:pt x="25"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 name="Google Shape;347;p1"/>
              <p:cNvSpPr/>
              <p:nvPr/>
            </p:nvSpPr>
            <p:spPr>
              <a:xfrm>
                <a:off x="3590" y="2799"/>
                <a:ext cx="24" cy="25"/>
              </a:xfrm>
              <a:custGeom>
                <a:rect b="b" l="l" r="r" t="t"/>
                <a:pathLst>
                  <a:path extrusionOk="0" h="25" w="24">
                    <a:moveTo>
                      <a:pt x="24" y="13"/>
                    </a:moveTo>
                    <a:lnTo>
                      <a:pt x="11" y="25"/>
                    </a:lnTo>
                    <a:lnTo>
                      <a:pt x="0" y="12"/>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1"/>
              <p:cNvSpPr/>
              <p:nvPr/>
            </p:nvSpPr>
            <p:spPr>
              <a:xfrm>
                <a:off x="3605" y="2786"/>
                <a:ext cx="24" cy="23"/>
              </a:xfrm>
              <a:custGeom>
                <a:rect b="b" l="l" r="r" t="t"/>
                <a:pathLst>
                  <a:path extrusionOk="0" h="23" w="24">
                    <a:moveTo>
                      <a:pt x="24" y="13"/>
                    </a:moveTo>
                    <a:lnTo>
                      <a:pt x="11" y="23"/>
                    </a:lnTo>
                    <a:lnTo>
                      <a:pt x="0" y="12"/>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9" name="Google Shape;349;p1"/>
              <p:cNvSpPr/>
              <p:nvPr/>
            </p:nvSpPr>
            <p:spPr>
              <a:xfrm>
                <a:off x="3619" y="2773"/>
                <a:ext cx="24" cy="23"/>
              </a:xfrm>
              <a:custGeom>
                <a:rect b="b" l="l" r="r" t="t"/>
                <a:pathLst>
                  <a:path extrusionOk="0" h="23" w="24">
                    <a:moveTo>
                      <a:pt x="24" y="13"/>
                    </a:moveTo>
                    <a:lnTo>
                      <a:pt x="12" y="23"/>
                    </a:lnTo>
                    <a:lnTo>
                      <a:pt x="0" y="12"/>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 name="Google Shape;350;p1"/>
              <p:cNvSpPr/>
              <p:nvPr/>
            </p:nvSpPr>
            <p:spPr>
              <a:xfrm>
                <a:off x="3634" y="2761"/>
                <a:ext cx="21" cy="22"/>
              </a:xfrm>
              <a:custGeom>
                <a:rect b="b" l="l" r="r" t="t"/>
                <a:pathLst>
                  <a:path extrusionOk="0" h="14" w="13">
                    <a:moveTo>
                      <a:pt x="12" y="9"/>
                    </a:moveTo>
                    <a:cubicBezTo>
                      <a:pt x="7" y="14"/>
                      <a:pt x="7" y="14"/>
                      <a:pt x="7" y="14"/>
                    </a:cubicBezTo>
                    <a:cubicBezTo>
                      <a:pt x="0" y="7"/>
                      <a:pt x="0" y="7"/>
                      <a:pt x="0" y="7"/>
                    </a:cubicBezTo>
                    <a:cubicBezTo>
                      <a:pt x="7" y="0"/>
                      <a:pt x="7" y="0"/>
                      <a:pt x="7" y="0"/>
                    </a:cubicBezTo>
                    <a:cubicBezTo>
                      <a:pt x="12" y="5"/>
                      <a:pt x="12" y="5"/>
                      <a:pt x="12" y="5"/>
                    </a:cubicBezTo>
                    <a:cubicBezTo>
                      <a:pt x="13" y="7"/>
                      <a:pt x="13" y="8"/>
                      <a:pt x="12"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1" name="Google Shape;351;p1"/>
              <p:cNvSpPr/>
              <p:nvPr/>
            </p:nvSpPr>
            <p:spPr>
              <a:xfrm>
                <a:off x="3678" y="2599"/>
                <a:ext cx="128" cy="123"/>
              </a:xfrm>
              <a:custGeom>
                <a:rect b="b" l="l" r="r" t="t"/>
                <a:pathLst>
                  <a:path extrusionOk="0" h="76" w="79">
                    <a:moveTo>
                      <a:pt x="22" y="74"/>
                    </a:moveTo>
                    <a:cubicBezTo>
                      <a:pt x="1" y="51"/>
                      <a:pt x="1" y="51"/>
                      <a:pt x="1" y="51"/>
                    </a:cubicBezTo>
                    <a:cubicBezTo>
                      <a:pt x="0" y="50"/>
                      <a:pt x="0" y="48"/>
                      <a:pt x="2" y="47"/>
                    </a:cubicBezTo>
                    <a:cubicBezTo>
                      <a:pt x="52" y="1"/>
                      <a:pt x="52" y="1"/>
                      <a:pt x="52" y="1"/>
                    </a:cubicBezTo>
                    <a:cubicBezTo>
                      <a:pt x="53" y="0"/>
                      <a:pt x="55" y="0"/>
                      <a:pt x="56" y="1"/>
                    </a:cubicBezTo>
                    <a:cubicBezTo>
                      <a:pt x="77" y="24"/>
                      <a:pt x="77" y="24"/>
                      <a:pt x="77" y="24"/>
                    </a:cubicBezTo>
                    <a:cubicBezTo>
                      <a:pt x="79" y="25"/>
                      <a:pt x="78" y="27"/>
                      <a:pt x="77" y="29"/>
                    </a:cubicBezTo>
                    <a:cubicBezTo>
                      <a:pt x="27" y="74"/>
                      <a:pt x="27" y="74"/>
                      <a:pt x="27" y="74"/>
                    </a:cubicBezTo>
                    <a:cubicBezTo>
                      <a:pt x="26" y="76"/>
                      <a:pt x="24" y="75"/>
                      <a:pt x="22" y="74"/>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2" name="Google Shape;352;p1"/>
              <p:cNvSpPr/>
              <p:nvPr/>
            </p:nvSpPr>
            <p:spPr>
              <a:xfrm>
                <a:off x="3682" y="2667"/>
                <a:ext cx="23" cy="24"/>
              </a:xfrm>
              <a:custGeom>
                <a:rect b="b" l="l" r="r" t="t"/>
                <a:pathLst>
                  <a:path extrusionOk="0" h="15" w="14">
                    <a:moveTo>
                      <a:pt x="14" y="8"/>
                    </a:moveTo>
                    <a:cubicBezTo>
                      <a:pt x="6" y="15"/>
                      <a:pt x="6" y="15"/>
                      <a:pt x="6" y="15"/>
                    </a:cubicBezTo>
                    <a:cubicBezTo>
                      <a:pt x="1" y="9"/>
                      <a:pt x="1" y="9"/>
                      <a:pt x="1" y="9"/>
                    </a:cubicBezTo>
                    <a:cubicBezTo>
                      <a:pt x="0" y="8"/>
                      <a:pt x="0" y="6"/>
                      <a:pt x="1" y="5"/>
                    </a:cubicBezTo>
                    <a:cubicBezTo>
                      <a:pt x="7" y="0"/>
                      <a:pt x="7" y="0"/>
                      <a:pt x="7" y="0"/>
                    </a:cubicBezTo>
                    <a:lnTo>
                      <a:pt x="14"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p1"/>
              <p:cNvSpPr/>
              <p:nvPr/>
            </p:nvSpPr>
            <p:spPr>
              <a:xfrm>
                <a:off x="3695" y="2654"/>
                <a:ext cx="23" cy="24"/>
              </a:xfrm>
              <a:custGeom>
                <a:rect b="b" l="l" r="r" t="t"/>
                <a:pathLst>
                  <a:path extrusionOk="0" h="24" w="23">
                    <a:moveTo>
                      <a:pt x="23" y="13"/>
                    </a:moveTo>
                    <a:lnTo>
                      <a:pt x="12" y="24"/>
                    </a:lnTo>
                    <a:lnTo>
                      <a:pt x="0" y="11"/>
                    </a:lnTo>
                    <a:lnTo>
                      <a:pt x="13"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p1"/>
              <p:cNvSpPr/>
              <p:nvPr/>
            </p:nvSpPr>
            <p:spPr>
              <a:xfrm>
                <a:off x="3710" y="2641"/>
                <a:ext cx="23" cy="22"/>
              </a:xfrm>
              <a:custGeom>
                <a:rect b="b" l="l" r="r" t="t"/>
                <a:pathLst>
                  <a:path extrusionOk="0" h="22" w="23">
                    <a:moveTo>
                      <a:pt x="23" y="13"/>
                    </a:moveTo>
                    <a:lnTo>
                      <a:pt x="11" y="22"/>
                    </a:lnTo>
                    <a:lnTo>
                      <a:pt x="0" y="11"/>
                    </a:lnTo>
                    <a:lnTo>
                      <a:pt x="11"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5" name="Google Shape;355;p1"/>
              <p:cNvSpPr/>
              <p:nvPr/>
            </p:nvSpPr>
            <p:spPr>
              <a:xfrm>
                <a:off x="3694" y="2681"/>
                <a:ext cx="22" cy="23"/>
              </a:xfrm>
              <a:custGeom>
                <a:rect b="b" l="l" r="r" t="t"/>
                <a:pathLst>
                  <a:path extrusionOk="0" h="23" w="22">
                    <a:moveTo>
                      <a:pt x="22" y="12"/>
                    </a:moveTo>
                    <a:lnTo>
                      <a:pt x="11" y="23"/>
                    </a:lnTo>
                    <a:lnTo>
                      <a:pt x="0" y="10"/>
                    </a:lnTo>
                    <a:lnTo>
                      <a:pt x="11" y="0"/>
                    </a:lnTo>
                    <a:lnTo>
                      <a:pt x="22"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6" name="Google Shape;356;p1"/>
              <p:cNvSpPr/>
              <p:nvPr/>
            </p:nvSpPr>
            <p:spPr>
              <a:xfrm>
                <a:off x="3708" y="2668"/>
                <a:ext cx="23" cy="23"/>
              </a:xfrm>
              <a:custGeom>
                <a:rect b="b" l="l" r="r" t="t"/>
                <a:pathLst>
                  <a:path extrusionOk="0" h="23" w="23">
                    <a:moveTo>
                      <a:pt x="23" y="12"/>
                    </a:moveTo>
                    <a:lnTo>
                      <a:pt x="12" y="23"/>
                    </a:lnTo>
                    <a:lnTo>
                      <a:pt x="0" y="10"/>
                    </a:lnTo>
                    <a:lnTo>
                      <a:pt x="12" y="0"/>
                    </a:lnTo>
                    <a:lnTo>
                      <a:pt x="23"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7" name="Google Shape;357;p1"/>
              <p:cNvSpPr/>
              <p:nvPr/>
            </p:nvSpPr>
            <p:spPr>
              <a:xfrm>
                <a:off x="3723" y="2654"/>
                <a:ext cx="23" cy="24"/>
              </a:xfrm>
              <a:custGeom>
                <a:rect b="b" l="l" r="r" t="t"/>
                <a:pathLst>
                  <a:path extrusionOk="0" h="24" w="23">
                    <a:moveTo>
                      <a:pt x="23" y="13"/>
                    </a:moveTo>
                    <a:lnTo>
                      <a:pt x="10" y="24"/>
                    </a:lnTo>
                    <a:lnTo>
                      <a:pt x="0" y="11"/>
                    </a:lnTo>
                    <a:lnTo>
                      <a:pt x="11"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8" name="Google Shape;358;p1"/>
              <p:cNvSpPr/>
              <p:nvPr/>
            </p:nvSpPr>
            <p:spPr>
              <a:xfrm>
                <a:off x="3724" y="2628"/>
                <a:ext cx="23" cy="22"/>
              </a:xfrm>
              <a:custGeom>
                <a:rect b="b" l="l" r="r" t="t"/>
                <a:pathLst>
                  <a:path extrusionOk="0" h="22" w="23">
                    <a:moveTo>
                      <a:pt x="23" y="11"/>
                    </a:moveTo>
                    <a:lnTo>
                      <a:pt x="12" y="22"/>
                    </a:lnTo>
                    <a:lnTo>
                      <a:pt x="0" y="11"/>
                    </a:lnTo>
                    <a:lnTo>
                      <a:pt x="12" y="0"/>
                    </a:lnTo>
                    <a:lnTo>
                      <a:pt x="23" y="11"/>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9" name="Google Shape;359;p1"/>
              <p:cNvSpPr/>
              <p:nvPr/>
            </p:nvSpPr>
            <p:spPr>
              <a:xfrm>
                <a:off x="3739" y="2615"/>
                <a:ext cx="23" cy="22"/>
              </a:xfrm>
              <a:custGeom>
                <a:rect b="b" l="l" r="r" t="t"/>
                <a:pathLst>
                  <a:path extrusionOk="0" h="22" w="23">
                    <a:moveTo>
                      <a:pt x="23" y="11"/>
                    </a:moveTo>
                    <a:lnTo>
                      <a:pt x="11" y="22"/>
                    </a:lnTo>
                    <a:lnTo>
                      <a:pt x="0" y="11"/>
                    </a:lnTo>
                    <a:lnTo>
                      <a:pt x="11" y="0"/>
                    </a:lnTo>
                    <a:lnTo>
                      <a:pt x="23" y="11"/>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0" name="Google Shape;360;p1"/>
              <p:cNvSpPr/>
              <p:nvPr/>
            </p:nvSpPr>
            <p:spPr>
              <a:xfrm>
                <a:off x="3754" y="2602"/>
                <a:ext cx="22" cy="22"/>
              </a:xfrm>
              <a:custGeom>
                <a:rect b="b" l="l" r="r" t="t"/>
                <a:pathLst>
                  <a:path extrusionOk="0" h="14" w="14">
                    <a:moveTo>
                      <a:pt x="14" y="7"/>
                    </a:moveTo>
                    <a:cubicBezTo>
                      <a:pt x="7" y="14"/>
                      <a:pt x="7" y="14"/>
                      <a:pt x="7" y="14"/>
                    </a:cubicBezTo>
                    <a:cubicBezTo>
                      <a:pt x="0" y="7"/>
                      <a:pt x="0" y="7"/>
                      <a:pt x="0" y="7"/>
                    </a:cubicBezTo>
                    <a:cubicBezTo>
                      <a:pt x="5" y="2"/>
                      <a:pt x="5" y="2"/>
                      <a:pt x="5" y="2"/>
                    </a:cubicBezTo>
                    <a:cubicBezTo>
                      <a:pt x="6" y="0"/>
                      <a:pt x="8" y="1"/>
                      <a:pt x="9" y="2"/>
                    </a:cubicBezTo>
                    <a:lnTo>
                      <a:pt x="14"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1" name="Google Shape;361;p1"/>
              <p:cNvSpPr/>
              <p:nvPr/>
            </p:nvSpPr>
            <p:spPr>
              <a:xfrm>
                <a:off x="3737" y="2641"/>
                <a:ext cx="23" cy="24"/>
              </a:xfrm>
              <a:custGeom>
                <a:rect b="b" l="l" r="r" t="t"/>
                <a:pathLst>
                  <a:path extrusionOk="0" h="24" w="23">
                    <a:moveTo>
                      <a:pt x="23" y="13"/>
                    </a:moveTo>
                    <a:lnTo>
                      <a:pt x="12" y="24"/>
                    </a:lnTo>
                    <a:lnTo>
                      <a:pt x="0" y="11"/>
                    </a:lnTo>
                    <a:lnTo>
                      <a:pt x="12"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2" name="Google Shape;362;p1"/>
              <p:cNvSpPr/>
              <p:nvPr/>
            </p:nvSpPr>
            <p:spPr>
              <a:xfrm>
                <a:off x="3750" y="2628"/>
                <a:ext cx="25" cy="24"/>
              </a:xfrm>
              <a:custGeom>
                <a:rect b="b" l="l" r="r" t="t"/>
                <a:pathLst>
                  <a:path extrusionOk="0" h="24" w="25">
                    <a:moveTo>
                      <a:pt x="25" y="13"/>
                    </a:moveTo>
                    <a:lnTo>
                      <a:pt x="12" y="24"/>
                    </a:lnTo>
                    <a:lnTo>
                      <a:pt x="0" y="11"/>
                    </a:lnTo>
                    <a:lnTo>
                      <a:pt x="13" y="0"/>
                    </a:lnTo>
                    <a:lnTo>
                      <a:pt x="25"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3" name="Google Shape;363;p1"/>
              <p:cNvSpPr/>
              <p:nvPr/>
            </p:nvSpPr>
            <p:spPr>
              <a:xfrm>
                <a:off x="3765" y="2615"/>
                <a:ext cx="24" cy="24"/>
              </a:xfrm>
              <a:custGeom>
                <a:rect b="b" l="l" r="r" t="t"/>
                <a:pathLst>
                  <a:path extrusionOk="0" h="24" w="24">
                    <a:moveTo>
                      <a:pt x="24" y="13"/>
                    </a:moveTo>
                    <a:lnTo>
                      <a:pt x="11" y="24"/>
                    </a:lnTo>
                    <a:lnTo>
                      <a:pt x="0" y="11"/>
                    </a:lnTo>
                    <a:lnTo>
                      <a:pt x="13" y="0"/>
                    </a:lnTo>
                    <a:lnTo>
                      <a:pt x="24"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p1"/>
              <p:cNvSpPr/>
              <p:nvPr/>
            </p:nvSpPr>
            <p:spPr>
              <a:xfrm>
                <a:off x="3707" y="2694"/>
                <a:ext cx="22" cy="23"/>
              </a:xfrm>
              <a:custGeom>
                <a:rect b="b" l="l" r="r" t="t"/>
                <a:pathLst>
                  <a:path extrusionOk="0" h="14" w="14">
                    <a:moveTo>
                      <a:pt x="14" y="8"/>
                    </a:moveTo>
                    <a:cubicBezTo>
                      <a:pt x="9" y="13"/>
                      <a:pt x="9" y="13"/>
                      <a:pt x="9" y="13"/>
                    </a:cubicBezTo>
                    <a:cubicBezTo>
                      <a:pt x="7" y="14"/>
                      <a:pt x="6" y="14"/>
                      <a:pt x="5" y="12"/>
                    </a:cubicBezTo>
                    <a:cubicBezTo>
                      <a:pt x="0" y="7"/>
                      <a:pt x="0" y="7"/>
                      <a:pt x="0" y="7"/>
                    </a:cubicBezTo>
                    <a:cubicBezTo>
                      <a:pt x="7" y="0"/>
                      <a:pt x="7" y="0"/>
                      <a:pt x="7" y="0"/>
                    </a:cubicBezTo>
                    <a:lnTo>
                      <a:pt x="14"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5" name="Google Shape;365;p1"/>
              <p:cNvSpPr/>
              <p:nvPr/>
            </p:nvSpPr>
            <p:spPr>
              <a:xfrm>
                <a:off x="3720" y="2681"/>
                <a:ext cx="24" cy="23"/>
              </a:xfrm>
              <a:custGeom>
                <a:rect b="b" l="l" r="r" t="t"/>
                <a:pathLst>
                  <a:path extrusionOk="0" h="23" w="24">
                    <a:moveTo>
                      <a:pt x="24" y="13"/>
                    </a:moveTo>
                    <a:lnTo>
                      <a:pt x="11" y="23"/>
                    </a:lnTo>
                    <a:lnTo>
                      <a:pt x="0" y="12"/>
                    </a:lnTo>
                    <a:lnTo>
                      <a:pt x="13" y="0"/>
                    </a:lnTo>
                    <a:lnTo>
                      <a:pt x="24"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6" name="Google Shape;366;p1"/>
              <p:cNvSpPr/>
              <p:nvPr/>
            </p:nvSpPr>
            <p:spPr>
              <a:xfrm>
                <a:off x="3734" y="2668"/>
                <a:ext cx="25" cy="23"/>
              </a:xfrm>
              <a:custGeom>
                <a:rect b="b" l="l" r="r" t="t"/>
                <a:pathLst>
                  <a:path extrusionOk="0" h="23" w="25">
                    <a:moveTo>
                      <a:pt x="25" y="12"/>
                    </a:moveTo>
                    <a:lnTo>
                      <a:pt x="12" y="23"/>
                    </a:lnTo>
                    <a:lnTo>
                      <a:pt x="0" y="12"/>
                    </a:lnTo>
                    <a:lnTo>
                      <a:pt x="13" y="0"/>
                    </a:lnTo>
                    <a:lnTo>
                      <a:pt x="25"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7" name="Google Shape;367;p1"/>
              <p:cNvSpPr/>
              <p:nvPr/>
            </p:nvSpPr>
            <p:spPr>
              <a:xfrm>
                <a:off x="3749" y="2655"/>
                <a:ext cx="24" cy="23"/>
              </a:xfrm>
              <a:custGeom>
                <a:rect b="b" l="l" r="r" t="t"/>
                <a:pathLst>
                  <a:path extrusionOk="0" h="23" w="24">
                    <a:moveTo>
                      <a:pt x="24" y="12"/>
                    </a:moveTo>
                    <a:lnTo>
                      <a:pt x="11" y="23"/>
                    </a:lnTo>
                    <a:lnTo>
                      <a:pt x="0" y="12"/>
                    </a:lnTo>
                    <a:lnTo>
                      <a:pt x="13" y="0"/>
                    </a:lnTo>
                    <a:lnTo>
                      <a:pt x="24"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8" name="Google Shape;368;p1"/>
              <p:cNvSpPr/>
              <p:nvPr/>
            </p:nvSpPr>
            <p:spPr>
              <a:xfrm>
                <a:off x="3763" y="2642"/>
                <a:ext cx="25" cy="23"/>
              </a:xfrm>
              <a:custGeom>
                <a:rect b="b" l="l" r="r" t="t"/>
                <a:pathLst>
                  <a:path extrusionOk="0" h="23" w="25">
                    <a:moveTo>
                      <a:pt x="25" y="12"/>
                    </a:moveTo>
                    <a:lnTo>
                      <a:pt x="12" y="23"/>
                    </a:lnTo>
                    <a:lnTo>
                      <a:pt x="0" y="10"/>
                    </a:lnTo>
                    <a:lnTo>
                      <a:pt x="13" y="0"/>
                    </a:lnTo>
                    <a:lnTo>
                      <a:pt x="25"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1"/>
              <p:cNvSpPr/>
              <p:nvPr/>
            </p:nvSpPr>
            <p:spPr>
              <a:xfrm>
                <a:off x="3778" y="2629"/>
                <a:ext cx="23" cy="23"/>
              </a:xfrm>
              <a:custGeom>
                <a:rect b="b" l="l" r="r" t="t"/>
                <a:pathLst>
                  <a:path extrusionOk="0" h="14" w="14">
                    <a:moveTo>
                      <a:pt x="12" y="9"/>
                    </a:moveTo>
                    <a:cubicBezTo>
                      <a:pt x="7" y="14"/>
                      <a:pt x="7" y="14"/>
                      <a:pt x="7" y="14"/>
                    </a:cubicBezTo>
                    <a:cubicBezTo>
                      <a:pt x="0" y="6"/>
                      <a:pt x="0" y="6"/>
                      <a:pt x="0" y="6"/>
                    </a:cubicBezTo>
                    <a:cubicBezTo>
                      <a:pt x="8" y="0"/>
                      <a:pt x="8" y="0"/>
                      <a:pt x="8" y="0"/>
                    </a:cubicBezTo>
                    <a:cubicBezTo>
                      <a:pt x="13" y="5"/>
                      <a:pt x="13" y="5"/>
                      <a:pt x="13" y="5"/>
                    </a:cubicBezTo>
                    <a:cubicBezTo>
                      <a:pt x="14" y="6"/>
                      <a:pt x="14" y="8"/>
                      <a:pt x="12"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p1"/>
              <p:cNvSpPr/>
              <p:nvPr/>
            </p:nvSpPr>
            <p:spPr>
              <a:xfrm>
                <a:off x="3632" y="2688"/>
                <a:ext cx="75" cy="74"/>
              </a:xfrm>
              <a:custGeom>
                <a:rect b="b" l="l" r="r" t="t"/>
                <a:pathLst>
                  <a:path extrusionOk="0" h="46" w="46">
                    <a:moveTo>
                      <a:pt x="38" y="9"/>
                    </a:moveTo>
                    <a:cubicBezTo>
                      <a:pt x="46" y="18"/>
                      <a:pt x="45" y="31"/>
                      <a:pt x="37" y="39"/>
                    </a:cubicBezTo>
                    <a:cubicBezTo>
                      <a:pt x="28" y="46"/>
                      <a:pt x="15" y="46"/>
                      <a:pt x="7" y="37"/>
                    </a:cubicBezTo>
                    <a:cubicBezTo>
                      <a:pt x="0" y="29"/>
                      <a:pt x="0" y="16"/>
                      <a:pt x="9" y="8"/>
                    </a:cubicBezTo>
                    <a:cubicBezTo>
                      <a:pt x="17" y="0"/>
                      <a:pt x="30" y="1"/>
                      <a:pt x="38" y="9"/>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1"/>
              <p:cNvSpPr/>
              <p:nvPr/>
            </p:nvSpPr>
            <p:spPr>
              <a:xfrm>
                <a:off x="3647" y="2688"/>
                <a:ext cx="60" cy="63"/>
              </a:xfrm>
              <a:custGeom>
                <a:rect b="b" l="l" r="r" t="t"/>
                <a:pathLst>
                  <a:path extrusionOk="0" h="39" w="37">
                    <a:moveTo>
                      <a:pt x="0" y="8"/>
                    </a:moveTo>
                    <a:cubicBezTo>
                      <a:pt x="0" y="8"/>
                      <a:pt x="0" y="8"/>
                      <a:pt x="0" y="8"/>
                    </a:cubicBezTo>
                    <a:cubicBezTo>
                      <a:pt x="28" y="39"/>
                      <a:pt x="28" y="39"/>
                      <a:pt x="28" y="39"/>
                    </a:cubicBezTo>
                    <a:cubicBezTo>
                      <a:pt x="28" y="39"/>
                      <a:pt x="28" y="39"/>
                      <a:pt x="28" y="39"/>
                    </a:cubicBezTo>
                    <a:cubicBezTo>
                      <a:pt x="36" y="31"/>
                      <a:pt x="37" y="18"/>
                      <a:pt x="29" y="9"/>
                    </a:cubicBezTo>
                    <a:cubicBezTo>
                      <a:pt x="21" y="1"/>
                      <a:pt x="8" y="0"/>
                      <a:pt x="0" y="8"/>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2" name="Google Shape;372;p1"/>
              <p:cNvSpPr/>
              <p:nvPr/>
            </p:nvSpPr>
            <p:spPr>
              <a:xfrm>
                <a:off x="4541" y="3601"/>
                <a:ext cx="96" cy="78"/>
              </a:xfrm>
              <a:custGeom>
                <a:rect b="b" l="l" r="r" t="t"/>
                <a:pathLst>
                  <a:path extrusionOk="0" h="48" w="59">
                    <a:moveTo>
                      <a:pt x="1" y="21"/>
                    </a:moveTo>
                    <a:cubicBezTo>
                      <a:pt x="11" y="2"/>
                      <a:pt x="11" y="2"/>
                      <a:pt x="11" y="2"/>
                    </a:cubicBezTo>
                    <a:cubicBezTo>
                      <a:pt x="12" y="0"/>
                      <a:pt x="13" y="0"/>
                      <a:pt x="14" y="1"/>
                    </a:cubicBezTo>
                    <a:cubicBezTo>
                      <a:pt x="57" y="23"/>
                      <a:pt x="57" y="23"/>
                      <a:pt x="57" y="23"/>
                    </a:cubicBezTo>
                    <a:cubicBezTo>
                      <a:pt x="58" y="24"/>
                      <a:pt x="59" y="25"/>
                      <a:pt x="58" y="26"/>
                    </a:cubicBezTo>
                    <a:cubicBezTo>
                      <a:pt x="48" y="46"/>
                      <a:pt x="48" y="46"/>
                      <a:pt x="48" y="46"/>
                    </a:cubicBezTo>
                    <a:cubicBezTo>
                      <a:pt x="47" y="47"/>
                      <a:pt x="46" y="48"/>
                      <a:pt x="45" y="47"/>
                    </a:cubicBezTo>
                    <a:cubicBezTo>
                      <a:pt x="2" y="24"/>
                      <a:pt x="2" y="24"/>
                      <a:pt x="2" y="24"/>
                    </a:cubicBezTo>
                    <a:cubicBezTo>
                      <a:pt x="1" y="24"/>
                      <a:pt x="0" y="22"/>
                      <a:pt x="1" y="21"/>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p1"/>
              <p:cNvSpPr/>
              <p:nvPr/>
            </p:nvSpPr>
            <p:spPr>
              <a:xfrm>
                <a:off x="4556" y="3604"/>
                <a:ext cx="16" cy="15"/>
              </a:xfrm>
              <a:custGeom>
                <a:rect b="b" l="l" r="r" t="t"/>
                <a:pathLst>
                  <a:path extrusionOk="0" h="9" w="10">
                    <a:moveTo>
                      <a:pt x="7" y="9"/>
                    </a:moveTo>
                    <a:cubicBezTo>
                      <a:pt x="0" y="6"/>
                      <a:pt x="0" y="6"/>
                      <a:pt x="0" y="6"/>
                    </a:cubicBezTo>
                    <a:cubicBezTo>
                      <a:pt x="3" y="1"/>
                      <a:pt x="3" y="1"/>
                      <a:pt x="3" y="1"/>
                    </a:cubicBezTo>
                    <a:cubicBezTo>
                      <a:pt x="3" y="0"/>
                      <a:pt x="5" y="0"/>
                      <a:pt x="6" y="1"/>
                    </a:cubicBezTo>
                    <a:cubicBezTo>
                      <a:pt x="10" y="3"/>
                      <a:pt x="10" y="3"/>
                      <a:pt x="10" y="3"/>
                    </a:cubicBezTo>
                    <a:lnTo>
                      <a:pt x="7" y="9"/>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p1"/>
              <p:cNvSpPr/>
              <p:nvPr/>
            </p:nvSpPr>
            <p:spPr>
              <a:xfrm>
                <a:off x="4569" y="3611"/>
                <a:ext cx="16" cy="14"/>
              </a:xfrm>
              <a:custGeom>
                <a:rect b="b" l="l" r="r" t="t"/>
                <a:pathLst>
                  <a:path extrusionOk="0" h="14" w="16">
                    <a:moveTo>
                      <a:pt x="9" y="14"/>
                    </a:moveTo>
                    <a:lnTo>
                      <a:pt x="0" y="9"/>
                    </a:lnTo>
                    <a:lnTo>
                      <a:pt x="4" y="0"/>
                    </a:lnTo>
                    <a:lnTo>
                      <a:pt x="16" y="5"/>
                    </a:lnTo>
                    <a:lnTo>
                      <a:pt x="9" y="1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5" name="Google Shape;375;p1"/>
              <p:cNvSpPr/>
              <p:nvPr/>
            </p:nvSpPr>
            <p:spPr>
              <a:xfrm>
                <a:off x="4582" y="3617"/>
                <a:ext cx="14" cy="15"/>
              </a:xfrm>
              <a:custGeom>
                <a:rect b="b" l="l" r="r" t="t"/>
                <a:pathLst>
                  <a:path extrusionOk="0" h="15" w="14">
                    <a:moveTo>
                      <a:pt x="9" y="15"/>
                    </a:moveTo>
                    <a:lnTo>
                      <a:pt x="0" y="10"/>
                    </a:lnTo>
                    <a:lnTo>
                      <a:pt x="4" y="0"/>
                    </a:lnTo>
                    <a:lnTo>
                      <a:pt x="14" y="5"/>
                    </a:lnTo>
                    <a:lnTo>
                      <a:pt x="9"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p1"/>
              <p:cNvSpPr/>
              <p:nvPr/>
            </p:nvSpPr>
            <p:spPr>
              <a:xfrm>
                <a:off x="4551" y="3616"/>
                <a:ext cx="16" cy="16"/>
              </a:xfrm>
              <a:custGeom>
                <a:rect b="b" l="l" r="r" t="t"/>
                <a:pathLst>
                  <a:path extrusionOk="0" h="16" w="16">
                    <a:moveTo>
                      <a:pt x="9" y="16"/>
                    </a:moveTo>
                    <a:lnTo>
                      <a:pt x="0" y="9"/>
                    </a:lnTo>
                    <a:lnTo>
                      <a:pt x="5" y="0"/>
                    </a:lnTo>
                    <a:lnTo>
                      <a:pt x="16" y="4"/>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7" name="Google Shape;377;p1"/>
              <p:cNvSpPr/>
              <p:nvPr/>
            </p:nvSpPr>
            <p:spPr>
              <a:xfrm>
                <a:off x="4562" y="3622"/>
                <a:ext cx="16" cy="16"/>
              </a:xfrm>
              <a:custGeom>
                <a:rect b="b" l="l" r="r" t="t"/>
                <a:pathLst>
                  <a:path extrusionOk="0" h="16" w="16">
                    <a:moveTo>
                      <a:pt x="11" y="16"/>
                    </a:moveTo>
                    <a:lnTo>
                      <a:pt x="0" y="10"/>
                    </a:lnTo>
                    <a:lnTo>
                      <a:pt x="7" y="0"/>
                    </a:lnTo>
                    <a:lnTo>
                      <a:pt x="16" y="5"/>
                    </a:lnTo>
                    <a:lnTo>
                      <a:pt x="11"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1"/>
              <p:cNvSpPr/>
              <p:nvPr/>
            </p:nvSpPr>
            <p:spPr>
              <a:xfrm>
                <a:off x="4575" y="3629"/>
                <a:ext cx="16" cy="16"/>
              </a:xfrm>
              <a:custGeom>
                <a:rect b="b" l="l" r="r" t="t"/>
                <a:pathLst>
                  <a:path extrusionOk="0" h="16" w="16">
                    <a:moveTo>
                      <a:pt x="10" y="16"/>
                    </a:moveTo>
                    <a:lnTo>
                      <a:pt x="0" y="9"/>
                    </a:lnTo>
                    <a:lnTo>
                      <a:pt x="5" y="0"/>
                    </a:lnTo>
                    <a:lnTo>
                      <a:pt x="16" y="4"/>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p1"/>
              <p:cNvSpPr/>
              <p:nvPr/>
            </p:nvSpPr>
            <p:spPr>
              <a:xfrm>
                <a:off x="4593" y="3624"/>
                <a:ext cx="16" cy="16"/>
              </a:xfrm>
              <a:custGeom>
                <a:rect b="b" l="l" r="r" t="t"/>
                <a:pathLst>
                  <a:path extrusionOk="0" h="16" w="16">
                    <a:moveTo>
                      <a:pt x="11" y="16"/>
                    </a:moveTo>
                    <a:lnTo>
                      <a:pt x="0" y="9"/>
                    </a:lnTo>
                    <a:lnTo>
                      <a:pt x="6" y="0"/>
                    </a:lnTo>
                    <a:lnTo>
                      <a:pt x="16" y="5"/>
                    </a:lnTo>
                    <a:lnTo>
                      <a:pt x="11"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1"/>
              <p:cNvSpPr/>
              <p:nvPr/>
            </p:nvSpPr>
            <p:spPr>
              <a:xfrm>
                <a:off x="4606" y="3630"/>
                <a:ext cx="16" cy="16"/>
              </a:xfrm>
              <a:custGeom>
                <a:rect b="b" l="l" r="r" t="t"/>
                <a:pathLst>
                  <a:path extrusionOk="0" h="16" w="16">
                    <a:moveTo>
                      <a:pt x="10" y="16"/>
                    </a:moveTo>
                    <a:lnTo>
                      <a:pt x="0" y="10"/>
                    </a:lnTo>
                    <a:lnTo>
                      <a:pt x="5" y="0"/>
                    </a:lnTo>
                    <a:lnTo>
                      <a:pt x="16" y="5"/>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1"/>
              <p:cNvSpPr/>
              <p:nvPr/>
            </p:nvSpPr>
            <p:spPr>
              <a:xfrm>
                <a:off x="4617" y="3637"/>
                <a:ext cx="16" cy="16"/>
              </a:xfrm>
              <a:custGeom>
                <a:rect b="b" l="l" r="r" t="t"/>
                <a:pathLst>
                  <a:path extrusionOk="0" h="10" w="10">
                    <a:moveTo>
                      <a:pt x="7" y="10"/>
                    </a:moveTo>
                    <a:cubicBezTo>
                      <a:pt x="0" y="6"/>
                      <a:pt x="0" y="6"/>
                      <a:pt x="0" y="6"/>
                    </a:cubicBezTo>
                    <a:cubicBezTo>
                      <a:pt x="4" y="0"/>
                      <a:pt x="4" y="0"/>
                      <a:pt x="4" y="0"/>
                    </a:cubicBezTo>
                    <a:cubicBezTo>
                      <a:pt x="8" y="2"/>
                      <a:pt x="8" y="2"/>
                      <a:pt x="8" y="2"/>
                    </a:cubicBezTo>
                    <a:cubicBezTo>
                      <a:pt x="9" y="3"/>
                      <a:pt x="10" y="4"/>
                      <a:pt x="9" y="5"/>
                    </a:cubicBezTo>
                    <a:lnTo>
                      <a:pt x="7"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1"/>
              <p:cNvSpPr/>
              <p:nvPr/>
            </p:nvSpPr>
            <p:spPr>
              <a:xfrm>
                <a:off x="4586" y="3635"/>
                <a:ext cx="17" cy="16"/>
              </a:xfrm>
              <a:custGeom>
                <a:rect b="b" l="l" r="r" t="t"/>
                <a:pathLst>
                  <a:path extrusionOk="0" h="16" w="17">
                    <a:moveTo>
                      <a:pt x="12" y="16"/>
                    </a:moveTo>
                    <a:lnTo>
                      <a:pt x="0" y="10"/>
                    </a:lnTo>
                    <a:lnTo>
                      <a:pt x="7" y="0"/>
                    </a:lnTo>
                    <a:lnTo>
                      <a:pt x="17" y="5"/>
                    </a:lnTo>
                    <a:lnTo>
                      <a:pt x="12"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1"/>
              <p:cNvSpPr/>
              <p:nvPr/>
            </p:nvSpPr>
            <p:spPr>
              <a:xfrm>
                <a:off x="4599" y="3642"/>
                <a:ext cx="17" cy="16"/>
              </a:xfrm>
              <a:custGeom>
                <a:rect b="b" l="l" r="r" t="t"/>
                <a:pathLst>
                  <a:path extrusionOk="0" h="16" w="17">
                    <a:moveTo>
                      <a:pt x="10" y="16"/>
                    </a:moveTo>
                    <a:lnTo>
                      <a:pt x="0" y="9"/>
                    </a:lnTo>
                    <a:lnTo>
                      <a:pt x="5" y="0"/>
                    </a:lnTo>
                    <a:lnTo>
                      <a:pt x="17" y="4"/>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1"/>
              <p:cNvSpPr/>
              <p:nvPr/>
            </p:nvSpPr>
            <p:spPr>
              <a:xfrm>
                <a:off x="4612" y="3648"/>
                <a:ext cx="15" cy="16"/>
              </a:xfrm>
              <a:custGeom>
                <a:rect b="b" l="l" r="r" t="t"/>
                <a:pathLst>
                  <a:path extrusionOk="0" h="16" w="15">
                    <a:moveTo>
                      <a:pt x="10" y="16"/>
                    </a:moveTo>
                    <a:lnTo>
                      <a:pt x="0" y="10"/>
                    </a:lnTo>
                    <a:lnTo>
                      <a:pt x="5" y="0"/>
                    </a:lnTo>
                    <a:lnTo>
                      <a:pt x="15" y="5"/>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1"/>
              <p:cNvSpPr/>
              <p:nvPr/>
            </p:nvSpPr>
            <p:spPr>
              <a:xfrm>
                <a:off x="4544" y="3627"/>
                <a:ext cx="16" cy="16"/>
              </a:xfrm>
              <a:custGeom>
                <a:rect b="b" l="l" r="r" t="t"/>
                <a:pathLst>
                  <a:path extrusionOk="0" h="10" w="10">
                    <a:moveTo>
                      <a:pt x="6" y="10"/>
                    </a:moveTo>
                    <a:cubicBezTo>
                      <a:pt x="2" y="7"/>
                      <a:pt x="2" y="7"/>
                      <a:pt x="2" y="7"/>
                    </a:cubicBezTo>
                    <a:cubicBezTo>
                      <a:pt x="1" y="7"/>
                      <a:pt x="0" y="6"/>
                      <a:pt x="1" y="5"/>
                    </a:cubicBezTo>
                    <a:cubicBezTo>
                      <a:pt x="3" y="0"/>
                      <a:pt x="3" y="0"/>
                      <a:pt x="3" y="0"/>
                    </a:cubicBezTo>
                    <a:cubicBezTo>
                      <a:pt x="10" y="3"/>
                      <a:pt x="10" y="3"/>
                      <a:pt x="10" y="3"/>
                    </a:cubicBezTo>
                    <a:lnTo>
                      <a:pt x="6"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1"/>
              <p:cNvSpPr/>
              <p:nvPr/>
            </p:nvSpPr>
            <p:spPr>
              <a:xfrm>
                <a:off x="4556" y="3633"/>
                <a:ext cx="16" cy="17"/>
              </a:xfrm>
              <a:custGeom>
                <a:rect b="b" l="l" r="r" t="t"/>
                <a:pathLst>
                  <a:path extrusionOk="0" h="17" w="16">
                    <a:moveTo>
                      <a:pt x="11" y="17"/>
                    </a:moveTo>
                    <a:lnTo>
                      <a:pt x="0" y="10"/>
                    </a:lnTo>
                    <a:lnTo>
                      <a:pt x="6" y="0"/>
                    </a:lnTo>
                    <a:lnTo>
                      <a:pt x="16" y="5"/>
                    </a:lnTo>
                    <a:lnTo>
                      <a:pt x="11"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1"/>
              <p:cNvSpPr/>
              <p:nvPr/>
            </p:nvSpPr>
            <p:spPr>
              <a:xfrm>
                <a:off x="4569" y="3640"/>
                <a:ext cx="16" cy="16"/>
              </a:xfrm>
              <a:custGeom>
                <a:rect b="b" l="l" r="r" t="t"/>
                <a:pathLst>
                  <a:path extrusionOk="0" h="16" w="16">
                    <a:moveTo>
                      <a:pt x="9" y="16"/>
                    </a:moveTo>
                    <a:lnTo>
                      <a:pt x="0" y="10"/>
                    </a:lnTo>
                    <a:lnTo>
                      <a:pt x="4" y="0"/>
                    </a:lnTo>
                    <a:lnTo>
                      <a:pt x="16" y="5"/>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1"/>
              <p:cNvSpPr/>
              <p:nvPr/>
            </p:nvSpPr>
            <p:spPr>
              <a:xfrm>
                <a:off x="4582" y="3646"/>
                <a:ext cx="16" cy="17"/>
              </a:xfrm>
              <a:custGeom>
                <a:rect b="b" l="l" r="r" t="t"/>
                <a:pathLst>
                  <a:path extrusionOk="0" h="17" w="16">
                    <a:moveTo>
                      <a:pt x="9" y="17"/>
                    </a:moveTo>
                    <a:lnTo>
                      <a:pt x="0" y="12"/>
                    </a:lnTo>
                    <a:lnTo>
                      <a:pt x="4" y="0"/>
                    </a:lnTo>
                    <a:lnTo>
                      <a:pt x="16" y="7"/>
                    </a:lnTo>
                    <a:lnTo>
                      <a:pt x="9"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1"/>
              <p:cNvSpPr/>
              <p:nvPr/>
            </p:nvSpPr>
            <p:spPr>
              <a:xfrm>
                <a:off x="4593" y="3653"/>
                <a:ext cx="16" cy="16"/>
              </a:xfrm>
              <a:custGeom>
                <a:rect b="b" l="l" r="r" t="t"/>
                <a:pathLst>
                  <a:path extrusionOk="0" h="16" w="16">
                    <a:moveTo>
                      <a:pt x="11" y="16"/>
                    </a:moveTo>
                    <a:lnTo>
                      <a:pt x="0" y="11"/>
                    </a:lnTo>
                    <a:lnTo>
                      <a:pt x="6" y="0"/>
                    </a:lnTo>
                    <a:lnTo>
                      <a:pt x="16" y="6"/>
                    </a:lnTo>
                    <a:lnTo>
                      <a:pt x="11"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1"/>
              <p:cNvSpPr/>
              <p:nvPr/>
            </p:nvSpPr>
            <p:spPr>
              <a:xfrm>
                <a:off x="4606" y="3659"/>
                <a:ext cx="16" cy="17"/>
              </a:xfrm>
              <a:custGeom>
                <a:rect b="b" l="l" r="r" t="t"/>
                <a:pathLst>
                  <a:path extrusionOk="0" h="10" w="10">
                    <a:moveTo>
                      <a:pt x="4" y="9"/>
                    </a:moveTo>
                    <a:cubicBezTo>
                      <a:pt x="0" y="7"/>
                      <a:pt x="0" y="7"/>
                      <a:pt x="0" y="7"/>
                    </a:cubicBezTo>
                    <a:cubicBezTo>
                      <a:pt x="3" y="0"/>
                      <a:pt x="3" y="0"/>
                      <a:pt x="3" y="0"/>
                    </a:cubicBezTo>
                    <a:cubicBezTo>
                      <a:pt x="10" y="4"/>
                      <a:pt x="10" y="4"/>
                      <a:pt x="10" y="4"/>
                    </a:cubicBezTo>
                    <a:cubicBezTo>
                      <a:pt x="7" y="8"/>
                      <a:pt x="7" y="8"/>
                      <a:pt x="7" y="8"/>
                    </a:cubicBezTo>
                    <a:cubicBezTo>
                      <a:pt x="7" y="9"/>
                      <a:pt x="5" y="10"/>
                      <a:pt x="4"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1"/>
              <p:cNvSpPr/>
              <p:nvPr/>
            </p:nvSpPr>
            <p:spPr>
              <a:xfrm>
                <a:off x="4664" y="3666"/>
                <a:ext cx="96" cy="78"/>
              </a:xfrm>
              <a:custGeom>
                <a:rect b="b" l="l" r="r" t="t"/>
                <a:pathLst>
                  <a:path extrusionOk="0" h="48" w="59">
                    <a:moveTo>
                      <a:pt x="1" y="21"/>
                    </a:moveTo>
                    <a:cubicBezTo>
                      <a:pt x="11" y="2"/>
                      <a:pt x="11" y="2"/>
                      <a:pt x="11" y="2"/>
                    </a:cubicBezTo>
                    <a:cubicBezTo>
                      <a:pt x="12" y="1"/>
                      <a:pt x="13" y="0"/>
                      <a:pt x="14" y="1"/>
                    </a:cubicBezTo>
                    <a:cubicBezTo>
                      <a:pt x="57" y="24"/>
                      <a:pt x="57" y="24"/>
                      <a:pt x="57" y="24"/>
                    </a:cubicBezTo>
                    <a:cubicBezTo>
                      <a:pt x="58" y="24"/>
                      <a:pt x="59" y="25"/>
                      <a:pt x="58" y="27"/>
                    </a:cubicBezTo>
                    <a:cubicBezTo>
                      <a:pt x="48" y="46"/>
                      <a:pt x="48" y="46"/>
                      <a:pt x="48" y="46"/>
                    </a:cubicBezTo>
                    <a:cubicBezTo>
                      <a:pt x="47" y="47"/>
                      <a:pt x="46" y="48"/>
                      <a:pt x="45" y="47"/>
                    </a:cubicBezTo>
                    <a:cubicBezTo>
                      <a:pt x="2" y="25"/>
                      <a:pt x="2" y="25"/>
                      <a:pt x="2" y="25"/>
                    </a:cubicBezTo>
                    <a:cubicBezTo>
                      <a:pt x="1" y="24"/>
                      <a:pt x="0" y="23"/>
                      <a:pt x="1" y="21"/>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1"/>
              <p:cNvSpPr/>
              <p:nvPr/>
            </p:nvSpPr>
            <p:spPr>
              <a:xfrm>
                <a:off x="4680" y="3669"/>
                <a:ext cx="15" cy="16"/>
              </a:xfrm>
              <a:custGeom>
                <a:rect b="b" l="l" r="r" t="t"/>
                <a:pathLst>
                  <a:path extrusionOk="0" h="10" w="9">
                    <a:moveTo>
                      <a:pt x="6" y="10"/>
                    </a:moveTo>
                    <a:cubicBezTo>
                      <a:pt x="0" y="6"/>
                      <a:pt x="0" y="6"/>
                      <a:pt x="0" y="6"/>
                    </a:cubicBezTo>
                    <a:cubicBezTo>
                      <a:pt x="2" y="2"/>
                      <a:pt x="2" y="2"/>
                      <a:pt x="2" y="2"/>
                    </a:cubicBezTo>
                    <a:cubicBezTo>
                      <a:pt x="3" y="1"/>
                      <a:pt x="4" y="0"/>
                      <a:pt x="5" y="1"/>
                    </a:cubicBezTo>
                    <a:cubicBezTo>
                      <a:pt x="9" y="3"/>
                      <a:pt x="9" y="3"/>
                      <a:pt x="9" y="3"/>
                    </a:cubicBezTo>
                    <a:lnTo>
                      <a:pt x="6"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1"/>
              <p:cNvSpPr/>
              <p:nvPr/>
            </p:nvSpPr>
            <p:spPr>
              <a:xfrm>
                <a:off x="4692" y="3676"/>
                <a:ext cx="16" cy="16"/>
              </a:xfrm>
              <a:custGeom>
                <a:rect b="b" l="l" r="r" t="t"/>
                <a:pathLst>
                  <a:path extrusionOk="0" h="16" w="16">
                    <a:moveTo>
                      <a:pt x="11" y="16"/>
                    </a:moveTo>
                    <a:lnTo>
                      <a:pt x="0" y="9"/>
                    </a:lnTo>
                    <a:lnTo>
                      <a:pt x="6" y="0"/>
                    </a:lnTo>
                    <a:lnTo>
                      <a:pt x="16" y="4"/>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1"/>
              <p:cNvSpPr/>
              <p:nvPr/>
            </p:nvSpPr>
            <p:spPr>
              <a:xfrm>
                <a:off x="4705" y="3682"/>
                <a:ext cx="16" cy="16"/>
              </a:xfrm>
              <a:custGeom>
                <a:rect b="b" l="l" r="r" t="t"/>
                <a:pathLst>
                  <a:path extrusionOk="0" h="16" w="16">
                    <a:moveTo>
                      <a:pt x="9" y="16"/>
                    </a:moveTo>
                    <a:lnTo>
                      <a:pt x="0" y="10"/>
                    </a:lnTo>
                    <a:lnTo>
                      <a:pt x="5" y="0"/>
                    </a:lnTo>
                    <a:lnTo>
                      <a:pt x="16" y="5"/>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1"/>
              <p:cNvSpPr/>
              <p:nvPr/>
            </p:nvSpPr>
            <p:spPr>
              <a:xfrm>
                <a:off x="4674" y="3680"/>
                <a:ext cx="16" cy="17"/>
              </a:xfrm>
              <a:custGeom>
                <a:rect b="b" l="l" r="r" t="t"/>
                <a:pathLst>
                  <a:path extrusionOk="0" h="17" w="16">
                    <a:moveTo>
                      <a:pt x="10" y="17"/>
                    </a:moveTo>
                    <a:lnTo>
                      <a:pt x="0" y="12"/>
                    </a:lnTo>
                    <a:lnTo>
                      <a:pt x="5" y="0"/>
                    </a:lnTo>
                    <a:lnTo>
                      <a:pt x="16" y="5"/>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1"/>
              <p:cNvSpPr/>
              <p:nvPr/>
            </p:nvSpPr>
            <p:spPr>
              <a:xfrm>
                <a:off x="4685" y="3687"/>
                <a:ext cx="16" cy="16"/>
              </a:xfrm>
              <a:custGeom>
                <a:rect b="b" l="l" r="r" t="t"/>
                <a:pathLst>
                  <a:path extrusionOk="0" h="16" w="16">
                    <a:moveTo>
                      <a:pt x="12" y="16"/>
                    </a:moveTo>
                    <a:lnTo>
                      <a:pt x="0" y="11"/>
                    </a:lnTo>
                    <a:lnTo>
                      <a:pt x="7" y="0"/>
                    </a:lnTo>
                    <a:lnTo>
                      <a:pt x="16" y="5"/>
                    </a:lnTo>
                    <a:lnTo>
                      <a:pt x="12"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1"/>
              <p:cNvSpPr/>
              <p:nvPr/>
            </p:nvSpPr>
            <p:spPr>
              <a:xfrm>
                <a:off x="4698" y="3693"/>
                <a:ext cx="16" cy="17"/>
              </a:xfrm>
              <a:custGeom>
                <a:rect b="b" l="l" r="r" t="t"/>
                <a:pathLst>
                  <a:path extrusionOk="0" h="17" w="16">
                    <a:moveTo>
                      <a:pt x="10" y="17"/>
                    </a:moveTo>
                    <a:lnTo>
                      <a:pt x="0" y="12"/>
                    </a:lnTo>
                    <a:lnTo>
                      <a:pt x="5" y="0"/>
                    </a:lnTo>
                    <a:lnTo>
                      <a:pt x="16" y="5"/>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1"/>
              <p:cNvSpPr/>
              <p:nvPr/>
            </p:nvSpPr>
            <p:spPr>
              <a:xfrm>
                <a:off x="4716" y="3689"/>
                <a:ext cx="16" cy="16"/>
              </a:xfrm>
              <a:custGeom>
                <a:rect b="b" l="l" r="r" t="t"/>
                <a:pathLst>
                  <a:path extrusionOk="0" h="16" w="16">
                    <a:moveTo>
                      <a:pt x="11" y="16"/>
                    </a:moveTo>
                    <a:lnTo>
                      <a:pt x="0" y="9"/>
                    </a:lnTo>
                    <a:lnTo>
                      <a:pt x="6" y="0"/>
                    </a:lnTo>
                    <a:lnTo>
                      <a:pt x="16" y="4"/>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9" name="Google Shape;399;p1"/>
              <p:cNvSpPr/>
              <p:nvPr/>
            </p:nvSpPr>
            <p:spPr>
              <a:xfrm>
                <a:off x="4729" y="3695"/>
                <a:ext cx="16" cy="16"/>
              </a:xfrm>
              <a:custGeom>
                <a:rect b="b" l="l" r="r" t="t"/>
                <a:pathLst>
                  <a:path extrusionOk="0" h="16" w="16">
                    <a:moveTo>
                      <a:pt x="10" y="16"/>
                    </a:moveTo>
                    <a:lnTo>
                      <a:pt x="0" y="10"/>
                    </a:lnTo>
                    <a:lnTo>
                      <a:pt x="5" y="0"/>
                    </a:lnTo>
                    <a:lnTo>
                      <a:pt x="16" y="5"/>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p1"/>
              <p:cNvSpPr/>
              <p:nvPr/>
            </p:nvSpPr>
            <p:spPr>
              <a:xfrm>
                <a:off x="4740" y="3701"/>
                <a:ext cx="17" cy="17"/>
              </a:xfrm>
              <a:custGeom>
                <a:rect b="b" l="l" r="r" t="t"/>
                <a:pathLst>
                  <a:path extrusionOk="0" h="10" w="10">
                    <a:moveTo>
                      <a:pt x="7" y="10"/>
                    </a:moveTo>
                    <a:cubicBezTo>
                      <a:pt x="0" y="6"/>
                      <a:pt x="0" y="6"/>
                      <a:pt x="0" y="6"/>
                    </a:cubicBezTo>
                    <a:cubicBezTo>
                      <a:pt x="4" y="0"/>
                      <a:pt x="4" y="0"/>
                      <a:pt x="4" y="0"/>
                    </a:cubicBezTo>
                    <a:cubicBezTo>
                      <a:pt x="9" y="2"/>
                      <a:pt x="9" y="2"/>
                      <a:pt x="9" y="2"/>
                    </a:cubicBezTo>
                    <a:cubicBezTo>
                      <a:pt x="10" y="3"/>
                      <a:pt x="10" y="4"/>
                      <a:pt x="9" y="5"/>
                    </a:cubicBezTo>
                    <a:lnTo>
                      <a:pt x="7"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1"/>
              <p:cNvSpPr/>
              <p:nvPr/>
            </p:nvSpPr>
            <p:spPr>
              <a:xfrm>
                <a:off x="4711" y="3700"/>
                <a:ext cx="15" cy="16"/>
              </a:xfrm>
              <a:custGeom>
                <a:rect b="b" l="l" r="r" t="t"/>
                <a:pathLst>
                  <a:path extrusionOk="0" h="16" w="15">
                    <a:moveTo>
                      <a:pt x="10" y="16"/>
                    </a:moveTo>
                    <a:lnTo>
                      <a:pt x="0" y="11"/>
                    </a:lnTo>
                    <a:lnTo>
                      <a:pt x="5" y="0"/>
                    </a:lnTo>
                    <a:lnTo>
                      <a:pt x="15" y="6"/>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1"/>
              <p:cNvSpPr/>
              <p:nvPr/>
            </p:nvSpPr>
            <p:spPr>
              <a:xfrm>
                <a:off x="4722" y="3706"/>
                <a:ext cx="17" cy="17"/>
              </a:xfrm>
              <a:custGeom>
                <a:rect b="b" l="l" r="r" t="t"/>
                <a:pathLst>
                  <a:path extrusionOk="0" h="17" w="17">
                    <a:moveTo>
                      <a:pt x="12" y="17"/>
                    </a:moveTo>
                    <a:lnTo>
                      <a:pt x="0" y="12"/>
                    </a:lnTo>
                    <a:lnTo>
                      <a:pt x="7" y="0"/>
                    </a:lnTo>
                    <a:lnTo>
                      <a:pt x="17" y="7"/>
                    </a:lnTo>
                    <a:lnTo>
                      <a:pt x="12"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1"/>
              <p:cNvSpPr/>
              <p:nvPr/>
            </p:nvSpPr>
            <p:spPr>
              <a:xfrm>
                <a:off x="4735" y="3713"/>
                <a:ext cx="17" cy="16"/>
              </a:xfrm>
              <a:custGeom>
                <a:rect b="b" l="l" r="r" t="t"/>
                <a:pathLst>
                  <a:path extrusionOk="0" h="16" w="17">
                    <a:moveTo>
                      <a:pt x="10" y="16"/>
                    </a:moveTo>
                    <a:lnTo>
                      <a:pt x="0" y="11"/>
                    </a:lnTo>
                    <a:lnTo>
                      <a:pt x="5" y="0"/>
                    </a:lnTo>
                    <a:lnTo>
                      <a:pt x="17" y="6"/>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p1"/>
              <p:cNvSpPr/>
              <p:nvPr/>
            </p:nvSpPr>
            <p:spPr>
              <a:xfrm>
                <a:off x="4667" y="3692"/>
                <a:ext cx="17" cy="16"/>
              </a:xfrm>
              <a:custGeom>
                <a:rect b="b" l="l" r="r" t="t"/>
                <a:pathLst>
                  <a:path extrusionOk="0" h="10" w="10">
                    <a:moveTo>
                      <a:pt x="6" y="10"/>
                    </a:moveTo>
                    <a:cubicBezTo>
                      <a:pt x="2" y="8"/>
                      <a:pt x="2" y="8"/>
                      <a:pt x="2" y="8"/>
                    </a:cubicBezTo>
                    <a:cubicBezTo>
                      <a:pt x="1" y="7"/>
                      <a:pt x="0" y="6"/>
                      <a:pt x="1" y="5"/>
                    </a:cubicBezTo>
                    <a:cubicBezTo>
                      <a:pt x="3" y="0"/>
                      <a:pt x="3" y="0"/>
                      <a:pt x="3" y="0"/>
                    </a:cubicBezTo>
                    <a:cubicBezTo>
                      <a:pt x="10" y="4"/>
                      <a:pt x="10" y="4"/>
                      <a:pt x="10" y="4"/>
                    </a:cubicBezTo>
                    <a:lnTo>
                      <a:pt x="6"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5" name="Google Shape;405;p1"/>
              <p:cNvSpPr/>
              <p:nvPr/>
            </p:nvSpPr>
            <p:spPr>
              <a:xfrm>
                <a:off x="4679" y="3698"/>
                <a:ext cx="16" cy="16"/>
              </a:xfrm>
              <a:custGeom>
                <a:rect b="b" l="l" r="r" t="t"/>
                <a:pathLst>
                  <a:path extrusionOk="0" h="16" w="16">
                    <a:moveTo>
                      <a:pt x="11" y="16"/>
                    </a:moveTo>
                    <a:lnTo>
                      <a:pt x="0" y="12"/>
                    </a:lnTo>
                    <a:lnTo>
                      <a:pt x="6" y="0"/>
                    </a:lnTo>
                    <a:lnTo>
                      <a:pt x="16" y="7"/>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1"/>
              <p:cNvSpPr/>
              <p:nvPr/>
            </p:nvSpPr>
            <p:spPr>
              <a:xfrm>
                <a:off x="4692" y="3705"/>
                <a:ext cx="16" cy="16"/>
              </a:xfrm>
              <a:custGeom>
                <a:rect b="b" l="l" r="r" t="t"/>
                <a:pathLst>
                  <a:path extrusionOk="0" h="16" w="16">
                    <a:moveTo>
                      <a:pt x="9" y="16"/>
                    </a:moveTo>
                    <a:lnTo>
                      <a:pt x="0" y="11"/>
                    </a:lnTo>
                    <a:lnTo>
                      <a:pt x="5" y="0"/>
                    </a:lnTo>
                    <a:lnTo>
                      <a:pt x="16" y="6"/>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p1"/>
              <p:cNvSpPr/>
              <p:nvPr/>
            </p:nvSpPr>
            <p:spPr>
              <a:xfrm>
                <a:off x="4705" y="3711"/>
                <a:ext cx="16" cy="16"/>
              </a:xfrm>
              <a:custGeom>
                <a:rect b="b" l="l" r="r" t="t"/>
                <a:pathLst>
                  <a:path extrusionOk="0" h="16" w="16">
                    <a:moveTo>
                      <a:pt x="9" y="16"/>
                    </a:moveTo>
                    <a:lnTo>
                      <a:pt x="0" y="12"/>
                    </a:lnTo>
                    <a:lnTo>
                      <a:pt x="5" y="0"/>
                    </a:lnTo>
                    <a:lnTo>
                      <a:pt x="16" y="7"/>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1"/>
              <p:cNvSpPr/>
              <p:nvPr/>
            </p:nvSpPr>
            <p:spPr>
              <a:xfrm>
                <a:off x="4716" y="3718"/>
                <a:ext cx="16" cy="16"/>
              </a:xfrm>
              <a:custGeom>
                <a:rect b="b" l="l" r="r" t="t"/>
                <a:pathLst>
                  <a:path extrusionOk="0" h="16" w="16">
                    <a:moveTo>
                      <a:pt x="11" y="16"/>
                    </a:moveTo>
                    <a:lnTo>
                      <a:pt x="0" y="11"/>
                    </a:lnTo>
                    <a:lnTo>
                      <a:pt x="6" y="0"/>
                    </a:lnTo>
                    <a:lnTo>
                      <a:pt x="16" y="6"/>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1"/>
              <p:cNvSpPr/>
              <p:nvPr/>
            </p:nvSpPr>
            <p:spPr>
              <a:xfrm>
                <a:off x="4729" y="3724"/>
                <a:ext cx="16" cy="16"/>
              </a:xfrm>
              <a:custGeom>
                <a:rect b="b" l="l" r="r" t="t"/>
                <a:pathLst>
                  <a:path extrusionOk="0" h="10" w="10">
                    <a:moveTo>
                      <a:pt x="4" y="9"/>
                    </a:moveTo>
                    <a:cubicBezTo>
                      <a:pt x="0" y="7"/>
                      <a:pt x="0" y="7"/>
                      <a:pt x="0" y="7"/>
                    </a:cubicBezTo>
                    <a:cubicBezTo>
                      <a:pt x="3" y="0"/>
                      <a:pt x="3" y="0"/>
                      <a:pt x="3" y="0"/>
                    </a:cubicBezTo>
                    <a:cubicBezTo>
                      <a:pt x="10" y="4"/>
                      <a:pt x="10" y="4"/>
                      <a:pt x="10" y="4"/>
                    </a:cubicBezTo>
                    <a:cubicBezTo>
                      <a:pt x="7" y="8"/>
                      <a:pt x="7" y="8"/>
                      <a:pt x="7" y="8"/>
                    </a:cubicBezTo>
                    <a:cubicBezTo>
                      <a:pt x="7" y="9"/>
                      <a:pt x="5" y="10"/>
                      <a:pt x="4"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p1"/>
              <p:cNvSpPr/>
              <p:nvPr/>
            </p:nvSpPr>
            <p:spPr>
              <a:xfrm>
                <a:off x="4624" y="3645"/>
                <a:ext cx="55" cy="55"/>
              </a:xfrm>
              <a:custGeom>
                <a:rect b="b" l="l" r="r" t="t"/>
                <a:pathLst>
                  <a:path extrusionOk="0" h="34" w="34">
                    <a:moveTo>
                      <a:pt x="30" y="24"/>
                    </a:moveTo>
                    <a:cubicBezTo>
                      <a:pt x="26" y="31"/>
                      <a:pt x="17" y="34"/>
                      <a:pt x="10" y="30"/>
                    </a:cubicBezTo>
                    <a:cubicBezTo>
                      <a:pt x="2" y="26"/>
                      <a:pt x="0" y="17"/>
                      <a:pt x="3" y="10"/>
                    </a:cubicBezTo>
                    <a:cubicBezTo>
                      <a:pt x="7" y="3"/>
                      <a:pt x="16" y="0"/>
                      <a:pt x="24" y="4"/>
                    </a:cubicBezTo>
                    <a:cubicBezTo>
                      <a:pt x="31" y="8"/>
                      <a:pt x="34" y="17"/>
                      <a:pt x="30" y="24"/>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1" name="Google Shape;411;p1"/>
              <p:cNvSpPr/>
              <p:nvPr/>
            </p:nvSpPr>
            <p:spPr>
              <a:xfrm>
                <a:off x="4640" y="3651"/>
                <a:ext cx="39" cy="49"/>
              </a:xfrm>
              <a:custGeom>
                <a:rect b="b" l="l" r="r" t="t"/>
                <a:pathLst>
                  <a:path extrusionOk="0" h="30" w="24">
                    <a:moveTo>
                      <a:pt x="14" y="0"/>
                    </a:moveTo>
                    <a:cubicBezTo>
                      <a:pt x="14" y="0"/>
                      <a:pt x="14" y="0"/>
                      <a:pt x="14" y="0"/>
                    </a:cubicBezTo>
                    <a:cubicBezTo>
                      <a:pt x="0" y="26"/>
                      <a:pt x="0" y="26"/>
                      <a:pt x="0" y="26"/>
                    </a:cubicBezTo>
                    <a:cubicBezTo>
                      <a:pt x="0" y="26"/>
                      <a:pt x="0" y="26"/>
                      <a:pt x="0" y="26"/>
                    </a:cubicBezTo>
                    <a:cubicBezTo>
                      <a:pt x="7" y="30"/>
                      <a:pt x="16" y="27"/>
                      <a:pt x="20" y="20"/>
                    </a:cubicBezTo>
                    <a:cubicBezTo>
                      <a:pt x="24" y="13"/>
                      <a:pt x="21" y="4"/>
                      <a:pt x="14" y="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2" name="Google Shape;412;p1"/>
              <p:cNvSpPr/>
              <p:nvPr/>
            </p:nvSpPr>
            <p:spPr>
              <a:xfrm>
                <a:off x="4188" y="226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3" name="Google Shape;413;p1"/>
              <p:cNvSpPr/>
              <p:nvPr/>
            </p:nvSpPr>
            <p:spPr>
              <a:xfrm>
                <a:off x="4159" y="235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4" name="Google Shape;414;p1"/>
              <p:cNvSpPr/>
              <p:nvPr/>
            </p:nvSpPr>
            <p:spPr>
              <a:xfrm>
                <a:off x="4053" y="228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5" name="Google Shape;415;p1"/>
              <p:cNvSpPr/>
              <p:nvPr/>
            </p:nvSpPr>
            <p:spPr>
              <a:xfrm>
                <a:off x="3972" y="23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6" name="Google Shape;416;p1"/>
              <p:cNvSpPr/>
              <p:nvPr/>
            </p:nvSpPr>
            <p:spPr>
              <a:xfrm>
                <a:off x="3933" y="244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p1"/>
              <p:cNvSpPr/>
              <p:nvPr/>
            </p:nvSpPr>
            <p:spPr>
              <a:xfrm>
                <a:off x="3916" y="251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p1"/>
              <p:cNvSpPr/>
              <p:nvPr/>
            </p:nvSpPr>
            <p:spPr>
              <a:xfrm>
                <a:off x="3823" y="247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9" name="Google Shape;419;p1"/>
              <p:cNvSpPr/>
              <p:nvPr/>
            </p:nvSpPr>
            <p:spPr>
              <a:xfrm>
                <a:off x="3833" y="262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0" name="Google Shape;420;p1"/>
              <p:cNvSpPr/>
              <p:nvPr/>
            </p:nvSpPr>
            <p:spPr>
              <a:xfrm>
                <a:off x="3733" y="256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1" name="Google Shape;421;p1"/>
              <p:cNvSpPr/>
              <p:nvPr/>
            </p:nvSpPr>
            <p:spPr>
              <a:xfrm>
                <a:off x="3572" y="265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2" name="Google Shape;422;p1"/>
              <p:cNvSpPr/>
              <p:nvPr/>
            </p:nvSpPr>
            <p:spPr>
              <a:xfrm>
                <a:off x="3702" y="278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3" name="Google Shape;423;p1"/>
              <p:cNvSpPr/>
              <p:nvPr/>
            </p:nvSpPr>
            <p:spPr>
              <a:xfrm>
                <a:off x="3715" y="290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4" name="Google Shape;424;p1"/>
              <p:cNvSpPr/>
              <p:nvPr/>
            </p:nvSpPr>
            <p:spPr>
              <a:xfrm>
                <a:off x="3564" y="290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5" name="Google Shape;425;p1"/>
              <p:cNvSpPr/>
              <p:nvPr/>
            </p:nvSpPr>
            <p:spPr>
              <a:xfrm>
                <a:off x="3391" y="301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6" name="Google Shape;426;p1"/>
              <p:cNvSpPr/>
              <p:nvPr/>
            </p:nvSpPr>
            <p:spPr>
              <a:xfrm>
                <a:off x="3467" y="310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7" name="Google Shape;427;p1"/>
              <p:cNvSpPr/>
              <p:nvPr/>
            </p:nvSpPr>
            <p:spPr>
              <a:xfrm>
                <a:off x="3391" y="327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8" name="Google Shape;428;p1"/>
              <p:cNvSpPr/>
              <p:nvPr/>
            </p:nvSpPr>
            <p:spPr>
              <a:xfrm>
                <a:off x="3550" y="316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9" name="Google Shape;429;p1"/>
              <p:cNvSpPr/>
              <p:nvPr/>
            </p:nvSpPr>
            <p:spPr>
              <a:xfrm>
                <a:off x="3601" y="301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0" name="Google Shape;430;p1"/>
              <p:cNvSpPr/>
              <p:nvPr/>
            </p:nvSpPr>
            <p:spPr>
              <a:xfrm>
                <a:off x="3689" y="308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1" name="Google Shape;431;p1"/>
              <p:cNvSpPr/>
              <p:nvPr/>
            </p:nvSpPr>
            <p:spPr>
              <a:xfrm>
                <a:off x="3775" y="319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2" name="Google Shape;432;p1"/>
              <p:cNvSpPr/>
              <p:nvPr/>
            </p:nvSpPr>
            <p:spPr>
              <a:xfrm>
                <a:off x="3760" y="335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3" name="Google Shape;433;p1"/>
              <p:cNvSpPr/>
              <p:nvPr/>
            </p:nvSpPr>
            <p:spPr>
              <a:xfrm>
                <a:off x="3713" y="342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4" name="Google Shape;434;p1"/>
              <p:cNvSpPr/>
              <p:nvPr/>
            </p:nvSpPr>
            <p:spPr>
              <a:xfrm>
                <a:off x="3535" y="332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5" name="Google Shape;435;p1"/>
              <p:cNvSpPr/>
              <p:nvPr/>
            </p:nvSpPr>
            <p:spPr>
              <a:xfrm>
                <a:off x="3481" y="326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6" name="Google Shape;436;p1"/>
              <p:cNvSpPr/>
              <p:nvPr/>
            </p:nvSpPr>
            <p:spPr>
              <a:xfrm>
                <a:off x="3481" y="348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p1"/>
              <p:cNvSpPr/>
              <p:nvPr/>
            </p:nvSpPr>
            <p:spPr>
              <a:xfrm>
                <a:off x="3614" y="348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8" name="Google Shape;438;p1"/>
              <p:cNvSpPr/>
              <p:nvPr/>
            </p:nvSpPr>
            <p:spPr>
              <a:xfrm>
                <a:off x="3669" y="36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9" name="Google Shape;439;p1"/>
              <p:cNvSpPr/>
              <p:nvPr/>
            </p:nvSpPr>
            <p:spPr>
              <a:xfrm>
                <a:off x="3759" y="351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0" name="Google Shape;440;p1"/>
              <p:cNvSpPr/>
              <p:nvPr/>
            </p:nvSpPr>
            <p:spPr>
              <a:xfrm>
                <a:off x="3874" y="340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1" name="Google Shape;441;p1"/>
              <p:cNvSpPr/>
              <p:nvPr/>
            </p:nvSpPr>
            <p:spPr>
              <a:xfrm>
                <a:off x="3948" y="346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2" name="Google Shape;442;p1"/>
              <p:cNvSpPr/>
              <p:nvPr/>
            </p:nvSpPr>
            <p:spPr>
              <a:xfrm>
                <a:off x="3874" y="352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3" name="Google Shape;443;p1"/>
              <p:cNvSpPr/>
              <p:nvPr/>
            </p:nvSpPr>
            <p:spPr>
              <a:xfrm>
                <a:off x="3818" y="367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4" name="Google Shape;444;p1"/>
              <p:cNvSpPr/>
              <p:nvPr/>
            </p:nvSpPr>
            <p:spPr>
              <a:xfrm>
                <a:off x="4006" y="371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5" name="Google Shape;445;p1"/>
              <p:cNvSpPr/>
              <p:nvPr/>
            </p:nvSpPr>
            <p:spPr>
              <a:xfrm>
                <a:off x="4173" y="372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6" name="Google Shape;446;p1"/>
              <p:cNvSpPr/>
              <p:nvPr/>
            </p:nvSpPr>
            <p:spPr>
              <a:xfrm>
                <a:off x="4173" y="359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7" name="Google Shape;447;p1"/>
              <p:cNvSpPr/>
              <p:nvPr/>
            </p:nvSpPr>
            <p:spPr>
              <a:xfrm>
                <a:off x="4086" y="356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8" name="Google Shape;448;p1"/>
              <p:cNvSpPr/>
              <p:nvPr/>
            </p:nvSpPr>
            <p:spPr>
              <a:xfrm>
                <a:off x="4100" y="377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9" name="Google Shape;449;p1"/>
              <p:cNvSpPr/>
              <p:nvPr/>
            </p:nvSpPr>
            <p:spPr>
              <a:xfrm>
                <a:off x="4317" y="382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0" name="Google Shape;450;p1"/>
              <p:cNvSpPr/>
              <p:nvPr/>
            </p:nvSpPr>
            <p:spPr>
              <a:xfrm>
                <a:off x="4476" y="380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1" name="Google Shape;451;p1"/>
              <p:cNvSpPr/>
              <p:nvPr/>
            </p:nvSpPr>
            <p:spPr>
              <a:xfrm>
                <a:off x="4619" y="380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2" name="Google Shape;452;p1"/>
              <p:cNvSpPr/>
              <p:nvPr/>
            </p:nvSpPr>
            <p:spPr>
              <a:xfrm>
                <a:off x="4528" y="371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3" name="Google Shape;453;p1"/>
              <p:cNvSpPr/>
              <p:nvPr/>
            </p:nvSpPr>
            <p:spPr>
              <a:xfrm>
                <a:off x="4332" y="371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4" name="Google Shape;454;p1"/>
              <p:cNvSpPr/>
              <p:nvPr/>
            </p:nvSpPr>
            <p:spPr>
              <a:xfrm>
                <a:off x="4288" y="363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5" name="Google Shape;455;p1"/>
              <p:cNvSpPr/>
              <p:nvPr/>
            </p:nvSpPr>
            <p:spPr>
              <a:xfrm>
                <a:off x="4462" y="363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6" name="Google Shape;456;p1"/>
              <p:cNvSpPr/>
              <p:nvPr/>
            </p:nvSpPr>
            <p:spPr>
              <a:xfrm>
                <a:off x="4633" y="352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7" name="Google Shape;457;p1"/>
              <p:cNvSpPr/>
              <p:nvPr/>
            </p:nvSpPr>
            <p:spPr>
              <a:xfrm>
                <a:off x="4698" y="358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8" name="Google Shape;458;p1"/>
              <p:cNvSpPr/>
              <p:nvPr/>
            </p:nvSpPr>
            <p:spPr>
              <a:xfrm>
                <a:off x="4829" y="367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9" name="Google Shape;459;p1"/>
              <p:cNvSpPr/>
              <p:nvPr/>
            </p:nvSpPr>
            <p:spPr>
              <a:xfrm>
                <a:off x="4972" y="360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0" name="Google Shape;460;p1"/>
              <p:cNvSpPr/>
              <p:nvPr/>
            </p:nvSpPr>
            <p:spPr>
              <a:xfrm>
                <a:off x="4980" y="344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1" name="Google Shape;461;p1"/>
              <p:cNvSpPr/>
              <p:nvPr/>
            </p:nvSpPr>
            <p:spPr>
              <a:xfrm>
                <a:off x="4859" y="357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2" name="Google Shape;462;p1"/>
              <p:cNvSpPr/>
              <p:nvPr/>
            </p:nvSpPr>
            <p:spPr>
              <a:xfrm>
                <a:off x="4844" y="340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3" name="Google Shape;463;p1"/>
              <p:cNvSpPr/>
              <p:nvPr/>
            </p:nvSpPr>
            <p:spPr>
              <a:xfrm>
                <a:off x="4745" y="348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4" name="Google Shape;464;p1"/>
              <p:cNvSpPr/>
              <p:nvPr/>
            </p:nvSpPr>
            <p:spPr>
              <a:xfrm>
                <a:off x="4901" y="324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5" name="Google Shape;465;p1"/>
              <p:cNvSpPr/>
              <p:nvPr/>
            </p:nvSpPr>
            <p:spPr>
              <a:xfrm>
                <a:off x="5029" y="324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6" name="Google Shape;466;p1"/>
              <p:cNvSpPr/>
              <p:nvPr/>
            </p:nvSpPr>
            <p:spPr>
              <a:xfrm>
                <a:off x="5189" y="333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7" name="Google Shape;467;p1"/>
              <p:cNvSpPr/>
              <p:nvPr/>
            </p:nvSpPr>
            <p:spPr>
              <a:xfrm>
                <a:off x="5257" y="318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8" name="Google Shape;468;p1"/>
              <p:cNvSpPr/>
              <p:nvPr/>
            </p:nvSpPr>
            <p:spPr>
              <a:xfrm>
                <a:off x="5160" y="320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9" name="Google Shape;469;p1"/>
              <p:cNvSpPr/>
              <p:nvPr/>
            </p:nvSpPr>
            <p:spPr>
              <a:xfrm>
                <a:off x="5204" y="307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0" name="Google Shape;470;p1"/>
              <p:cNvSpPr/>
              <p:nvPr/>
            </p:nvSpPr>
            <p:spPr>
              <a:xfrm>
                <a:off x="5059" y="306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1" name="Google Shape;471;p1"/>
              <p:cNvSpPr/>
              <p:nvPr/>
            </p:nvSpPr>
            <p:spPr>
              <a:xfrm>
                <a:off x="4969" y="31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2" name="Google Shape;472;p1"/>
              <p:cNvSpPr/>
              <p:nvPr/>
            </p:nvSpPr>
            <p:spPr>
              <a:xfrm>
                <a:off x="4988" y="294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3" name="Google Shape;473;p1"/>
              <p:cNvSpPr/>
              <p:nvPr/>
            </p:nvSpPr>
            <p:spPr>
              <a:xfrm>
                <a:off x="5175" y="287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4" name="Google Shape;474;p1"/>
              <p:cNvSpPr/>
              <p:nvPr/>
            </p:nvSpPr>
            <p:spPr>
              <a:xfrm>
                <a:off x="5257" y="292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 name="Google Shape;475;p1"/>
              <p:cNvSpPr/>
              <p:nvPr/>
            </p:nvSpPr>
            <p:spPr>
              <a:xfrm>
                <a:off x="5218" y="274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 name="Google Shape;476;p1"/>
              <p:cNvSpPr/>
              <p:nvPr/>
            </p:nvSpPr>
            <p:spPr>
              <a:xfrm>
                <a:off x="5124" y="275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 name="Google Shape;477;p1"/>
              <p:cNvSpPr/>
              <p:nvPr/>
            </p:nvSpPr>
            <p:spPr>
              <a:xfrm>
                <a:off x="4993" y="274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 name="Google Shape;478;p1"/>
              <p:cNvSpPr/>
              <p:nvPr/>
            </p:nvSpPr>
            <p:spPr>
              <a:xfrm>
                <a:off x="4972" y="282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 name="Google Shape;479;p1"/>
              <p:cNvSpPr/>
              <p:nvPr/>
            </p:nvSpPr>
            <p:spPr>
              <a:xfrm>
                <a:off x="4910" y="265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p1"/>
              <p:cNvSpPr/>
              <p:nvPr/>
            </p:nvSpPr>
            <p:spPr>
              <a:xfrm>
                <a:off x="5121" y="265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1"/>
              <p:cNvSpPr/>
              <p:nvPr/>
            </p:nvSpPr>
            <p:spPr>
              <a:xfrm>
                <a:off x="5123" y="245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2" name="Google Shape;482;p1"/>
              <p:cNvSpPr/>
              <p:nvPr/>
            </p:nvSpPr>
            <p:spPr>
              <a:xfrm>
                <a:off x="5001" y="238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1"/>
              <p:cNvSpPr/>
              <p:nvPr/>
            </p:nvSpPr>
            <p:spPr>
              <a:xfrm>
                <a:off x="4910" y="250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1"/>
              <p:cNvSpPr/>
              <p:nvPr/>
            </p:nvSpPr>
            <p:spPr>
              <a:xfrm>
                <a:off x="4834" y="239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1"/>
              <p:cNvSpPr/>
              <p:nvPr/>
            </p:nvSpPr>
            <p:spPr>
              <a:xfrm>
                <a:off x="4805" y="249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1"/>
              <p:cNvSpPr/>
              <p:nvPr/>
            </p:nvSpPr>
            <p:spPr>
              <a:xfrm>
                <a:off x="4701" y="24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 name="Google Shape;487;p1"/>
              <p:cNvSpPr/>
              <p:nvPr/>
            </p:nvSpPr>
            <p:spPr>
              <a:xfrm>
                <a:off x="4748" y="231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 name="Google Shape;488;p1"/>
              <p:cNvSpPr/>
              <p:nvPr/>
            </p:nvSpPr>
            <p:spPr>
              <a:xfrm>
                <a:off x="4778" y="222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p1"/>
              <p:cNvSpPr/>
              <p:nvPr/>
            </p:nvSpPr>
            <p:spPr>
              <a:xfrm>
                <a:off x="4886" y="233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p1"/>
              <p:cNvSpPr/>
              <p:nvPr/>
            </p:nvSpPr>
            <p:spPr>
              <a:xfrm>
                <a:off x="4687" y="223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1"/>
              <p:cNvSpPr/>
              <p:nvPr/>
            </p:nvSpPr>
            <p:spPr>
              <a:xfrm>
                <a:off x="4546" y="216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492" name="Google Shape;492;p1"/>
          <p:cNvGrpSpPr/>
          <p:nvPr/>
        </p:nvGrpSpPr>
        <p:grpSpPr>
          <a:xfrm>
            <a:off x="671971" y="4326496"/>
            <a:ext cx="2059179" cy="1927453"/>
            <a:chOff x="6037263" y="-95250"/>
            <a:chExt cx="5881688" cy="5503863"/>
          </a:xfrm>
        </p:grpSpPr>
        <p:sp>
          <p:nvSpPr>
            <p:cNvPr id="493" name="Google Shape;493;p1"/>
            <p:cNvSpPr/>
            <p:nvPr/>
          </p:nvSpPr>
          <p:spPr>
            <a:xfrm>
              <a:off x="10409238" y="1741488"/>
              <a:ext cx="950913" cy="1077913"/>
            </a:xfrm>
            <a:custGeom>
              <a:rect b="b" l="l" r="r" t="t"/>
              <a:pathLst>
                <a:path extrusionOk="0" h="287" w="253">
                  <a:moveTo>
                    <a:pt x="166" y="0"/>
                  </a:moveTo>
                  <a:cubicBezTo>
                    <a:pt x="166" y="0"/>
                    <a:pt x="115" y="14"/>
                    <a:pt x="61" y="108"/>
                  </a:cubicBezTo>
                  <a:cubicBezTo>
                    <a:pt x="39" y="148"/>
                    <a:pt x="13" y="237"/>
                    <a:pt x="2" y="276"/>
                  </a:cubicBezTo>
                  <a:cubicBezTo>
                    <a:pt x="0" y="283"/>
                    <a:pt x="8" y="287"/>
                    <a:pt x="13" y="282"/>
                  </a:cubicBezTo>
                  <a:cubicBezTo>
                    <a:pt x="47" y="244"/>
                    <a:pt x="126" y="153"/>
                    <a:pt x="171" y="160"/>
                  </a:cubicBezTo>
                  <a:cubicBezTo>
                    <a:pt x="253" y="174"/>
                    <a:pt x="166" y="0"/>
                    <a:pt x="166" y="0"/>
                  </a:cubicBezTo>
                  <a:close/>
                </a:path>
              </a:pathLst>
            </a:custGeom>
            <a:solidFill>
              <a:srgbClr val="BD131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4" name="Google Shape;494;p1"/>
            <p:cNvSpPr/>
            <p:nvPr/>
          </p:nvSpPr>
          <p:spPr>
            <a:xfrm>
              <a:off x="11055350" y="1873250"/>
              <a:ext cx="766763" cy="1231900"/>
            </a:xfrm>
            <a:custGeom>
              <a:rect b="b" l="l" r="r" t="t"/>
              <a:pathLst>
                <a:path extrusionOk="0" h="328" w="204">
                  <a:moveTo>
                    <a:pt x="153" y="0"/>
                  </a:moveTo>
                  <a:cubicBezTo>
                    <a:pt x="153" y="0"/>
                    <a:pt x="193" y="35"/>
                    <a:pt x="201" y="144"/>
                  </a:cubicBezTo>
                  <a:cubicBezTo>
                    <a:pt x="204" y="190"/>
                    <a:pt x="189" y="281"/>
                    <a:pt x="182" y="321"/>
                  </a:cubicBezTo>
                  <a:cubicBezTo>
                    <a:pt x="181" y="328"/>
                    <a:pt x="171" y="328"/>
                    <a:pt x="169" y="322"/>
                  </a:cubicBezTo>
                  <a:cubicBezTo>
                    <a:pt x="155" y="273"/>
                    <a:pt x="123" y="156"/>
                    <a:pt x="79" y="143"/>
                  </a:cubicBezTo>
                  <a:cubicBezTo>
                    <a:pt x="0" y="121"/>
                    <a:pt x="153" y="0"/>
                    <a:pt x="153" y="0"/>
                  </a:cubicBezTo>
                </a:path>
              </a:pathLst>
            </a:custGeom>
            <a:solidFill>
              <a:srgbClr val="BD131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5" name="Google Shape;495;p1"/>
            <p:cNvSpPr/>
            <p:nvPr/>
          </p:nvSpPr>
          <p:spPr>
            <a:xfrm>
              <a:off x="10829925" y="2162175"/>
              <a:ext cx="800100" cy="401638"/>
            </a:xfrm>
            <a:custGeom>
              <a:rect b="b" l="l" r="r" t="t"/>
              <a:pathLst>
                <a:path extrusionOk="0" h="253" w="504">
                  <a:moveTo>
                    <a:pt x="3" y="0"/>
                  </a:moveTo>
                  <a:lnTo>
                    <a:pt x="0" y="17"/>
                  </a:lnTo>
                  <a:lnTo>
                    <a:pt x="10" y="81"/>
                  </a:lnTo>
                  <a:lnTo>
                    <a:pt x="3" y="109"/>
                  </a:lnTo>
                  <a:lnTo>
                    <a:pt x="45" y="144"/>
                  </a:lnTo>
                  <a:lnTo>
                    <a:pt x="38" y="170"/>
                  </a:lnTo>
                  <a:lnTo>
                    <a:pt x="213" y="234"/>
                  </a:lnTo>
                  <a:lnTo>
                    <a:pt x="395" y="253"/>
                  </a:lnTo>
                  <a:lnTo>
                    <a:pt x="403" y="225"/>
                  </a:lnTo>
                  <a:lnTo>
                    <a:pt x="455" y="211"/>
                  </a:lnTo>
                  <a:lnTo>
                    <a:pt x="462" y="185"/>
                  </a:lnTo>
                  <a:lnTo>
                    <a:pt x="497" y="130"/>
                  </a:lnTo>
                  <a:lnTo>
                    <a:pt x="504" y="114"/>
                  </a:lnTo>
                  <a:lnTo>
                    <a:pt x="261" y="24"/>
                  </a:lnTo>
                  <a:lnTo>
                    <a:pt x="3" y="0"/>
                  </a:lnTo>
                  <a:close/>
                </a:path>
              </a:pathLst>
            </a:custGeom>
            <a:solidFill>
              <a:srgbClr val="BD131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6" name="Google Shape;496;p1"/>
            <p:cNvSpPr/>
            <p:nvPr/>
          </p:nvSpPr>
          <p:spPr>
            <a:xfrm>
              <a:off x="10829925" y="2162175"/>
              <a:ext cx="800100" cy="401638"/>
            </a:xfrm>
            <a:custGeom>
              <a:rect b="b" l="l" r="r" t="t"/>
              <a:pathLst>
                <a:path extrusionOk="0" h="253" w="504">
                  <a:moveTo>
                    <a:pt x="3" y="0"/>
                  </a:moveTo>
                  <a:lnTo>
                    <a:pt x="0" y="17"/>
                  </a:lnTo>
                  <a:lnTo>
                    <a:pt x="10" y="81"/>
                  </a:lnTo>
                  <a:lnTo>
                    <a:pt x="3" y="109"/>
                  </a:lnTo>
                  <a:lnTo>
                    <a:pt x="45" y="144"/>
                  </a:lnTo>
                  <a:lnTo>
                    <a:pt x="38" y="170"/>
                  </a:lnTo>
                  <a:lnTo>
                    <a:pt x="213" y="234"/>
                  </a:lnTo>
                  <a:lnTo>
                    <a:pt x="395" y="253"/>
                  </a:lnTo>
                  <a:lnTo>
                    <a:pt x="403" y="225"/>
                  </a:lnTo>
                  <a:lnTo>
                    <a:pt x="455" y="211"/>
                  </a:lnTo>
                  <a:lnTo>
                    <a:pt x="462" y="185"/>
                  </a:lnTo>
                  <a:lnTo>
                    <a:pt x="497" y="130"/>
                  </a:lnTo>
                  <a:lnTo>
                    <a:pt x="504" y="114"/>
                  </a:lnTo>
                  <a:lnTo>
                    <a:pt x="261" y="24"/>
                  </a:lnTo>
                  <a:lnTo>
                    <a:pt x="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7" name="Google Shape;497;p1"/>
            <p:cNvSpPr/>
            <p:nvPr/>
          </p:nvSpPr>
          <p:spPr>
            <a:xfrm>
              <a:off x="10834688" y="182563"/>
              <a:ext cx="1084263" cy="2160588"/>
            </a:xfrm>
            <a:custGeom>
              <a:rect b="b" l="l" r="r" t="t"/>
              <a:pathLst>
                <a:path extrusionOk="0" h="575" w="289">
                  <a:moveTo>
                    <a:pt x="212" y="575"/>
                  </a:moveTo>
                  <a:cubicBezTo>
                    <a:pt x="223" y="544"/>
                    <a:pt x="232" y="512"/>
                    <a:pt x="240" y="477"/>
                  </a:cubicBezTo>
                  <a:cubicBezTo>
                    <a:pt x="280" y="300"/>
                    <a:pt x="289" y="28"/>
                    <a:pt x="228" y="14"/>
                  </a:cubicBezTo>
                  <a:cubicBezTo>
                    <a:pt x="166" y="0"/>
                    <a:pt x="57" y="249"/>
                    <a:pt x="17" y="427"/>
                  </a:cubicBezTo>
                  <a:cubicBezTo>
                    <a:pt x="9" y="461"/>
                    <a:pt x="3" y="495"/>
                    <a:pt x="0" y="527"/>
                  </a:cubicBezTo>
                  <a:cubicBezTo>
                    <a:pt x="212" y="575"/>
                    <a:pt x="212" y="575"/>
                    <a:pt x="212" y="575"/>
                  </a:cubicBezTo>
                </a:path>
              </a:pathLst>
            </a:custGeom>
            <a:solidFill>
              <a:srgbClr val="60C6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8" name="Google Shape;498;p1"/>
            <p:cNvSpPr/>
            <p:nvPr/>
          </p:nvSpPr>
          <p:spPr>
            <a:xfrm>
              <a:off x="10834688" y="2335213"/>
              <a:ext cx="717550" cy="209550"/>
            </a:xfrm>
            <a:custGeom>
              <a:rect b="b" l="l" r="r" t="t"/>
              <a:pathLst>
                <a:path extrusionOk="0" h="56" w="191">
                  <a:moveTo>
                    <a:pt x="185" y="56"/>
                  </a:moveTo>
                  <a:cubicBezTo>
                    <a:pt x="187" y="52"/>
                    <a:pt x="189" y="48"/>
                    <a:pt x="191" y="43"/>
                  </a:cubicBezTo>
                  <a:cubicBezTo>
                    <a:pt x="0" y="0"/>
                    <a:pt x="0" y="0"/>
                    <a:pt x="0" y="0"/>
                  </a:cubicBezTo>
                  <a:cubicBezTo>
                    <a:pt x="0" y="5"/>
                    <a:pt x="0" y="9"/>
                    <a:pt x="0" y="14"/>
                  </a:cubicBezTo>
                  <a:cubicBezTo>
                    <a:pt x="185" y="56"/>
                    <a:pt x="185" y="56"/>
                    <a:pt x="185" y="56"/>
                  </a:cubicBezTo>
                </a:path>
              </a:pathLst>
            </a:custGeom>
            <a:solidFill>
              <a:srgbClr val="A6E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9" name="Google Shape;499;p1"/>
            <p:cNvSpPr/>
            <p:nvPr/>
          </p:nvSpPr>
          <p:spPr>
            <a:xfrm>
              <a:off x="10890250" y="2432050"/>
              <a:ext cx="566738" cy="222250"/>
            </a:xfrm>
            <a:custGeom>
              <a:rect b="b" l="l" r="r" t="t"/>
              <a:pathLst>
                <a:path extrusionOk="0" h="59" w="151">
                  <a:moveTo>
                    <a:pt x="134" y="59"/>
                  </a:moveTo>
                  <a:cubicBezTo>
                    <a:pt x="140" y="51"/>
                    <a:pt x="146" y="43"/>
                    <a:pt x="151" y="35"/>
                  </a:cubicBezTo>
                  <a:cubicBezTo>
                    <a:pt x="0" y="0"/>
                    <a:pt x="0" y="0"/>
                    <a:pt x="0" y="0"/>
                  </a:cubicBezTo>
                  <a:cubicBezTo>
                    <a:pt x="2" y="11"/>
                    <a:pt x="3" y="20"/>
                    <a:pt x="6" y="29"/>
                  </a:cubicBezTo>
                  <a:cubicBezTo>
                    <a:pt x="134" y="59"/>
                    <a:pt x="134" y="59"/>
                    <a:pt x="134" y="59"/>
                  </a:cubicBezTo>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0" name="Google Shape;500;p1"/>
            <p:cNvSpPr/>
            <p:nvPr/>
          </p:nvSpPr>
          <p:spPr>
            <a:xfrm>
              <a:off x="10823575" y="2189163"/>
              <a:ext cx="795338" cy="288925"/>
            </a:xfrm>
            <a:custGeom>
              <a:rect b="b" l="l" r="r" t="t"/>
              <a:pathLst>
                <a:path extrusionOk="0" h="77" w="212">
                  <a:moveTo>
                    <a:pt x="201" y="77"/>
                  </a:moveTo>
                  <a:cubicBezTo>
                    <a:pt x="205" y="67"/>
                    <a:pt x="209" y="58"/>
                    <a:pt x="212" y="48"/>
                  </a:cubicBezTo>
                  <a:cubicBezTo>
                    <a:pt x="2" y="0"/>
                    <a:pt x="2" y="0"/>
                    <a:pt x="2" y="0"/>
                  </a:cubicBezTo>
                  <a:cubicBezTo>
                    <a:pt x="1" y="11"/>
                    <a:pt x="0" y="21"/>
                    <a:pt x="0" y="31"/>
                  </a:cubicBezTo>
                  <a:cubicBezTo>
                    <a:pt x="201" y="77"/>
                    <a:pt x="201" y="77"/>
                    <a:pt x="201" y="77"/>
                  </a:cubicBezTo>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1" name="Google Shape;501;p1"/>
            <p:cNvSpPr/>
            <p:nvPr/>
          </p:nvSpPr>
          <p:spPr>
            <a:xfrm>
              <a:off x="11637963" y="-95250"/>
              <a:ext cx="131763" cy="344488"/>
            </a:xfrm>
            <a:custGeom>
              <a:rect b="b" l="l" r="r" t="t"/>
              <a:pathLst>
                <a:path extrusionOk="0" h="92" w="35">
                  <a:moveTo>
                    <a:pt x="27" y="92"/>
                  </a:moveTo>
                  <a:cubicBezTo>
                    <a:pt x="34" y="37"/>
                    <a:pt x="35" y="1"/>
                    <a:pt x="34" y="0"/>
                  </a:cubicBezTo>
                  <a:cubicBezTo>
                    <a:pt x="32" y="0"/>
                    <a:pt x="17" y="33"/>
                    <a:pt x="0" y="85"/>
                  </a:cubicBezTo>
                  <a:cubicBezTo>
                    <a:pt x="27" y="92"/>
                    <a:pt x="27" y="92"/>
                    <a:pt x="27" y="92"/>
                  </a:cubicBezTo>
                </a:path>
              </a:pathLst>
            </a:custGeom>
            <a:solidFill>
              <a:srgbClr val="942C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2" name="Google Shape;502;p1"/>
            <p:cNvSpPr/>
            <p:nvPr/>
          </p:nvSpPr>
          <p:spPr>
            <a:xfrm>
              <a:off x="11374438" y="65088"/>
              <a:ext cx="474663" cy="560388"/>
            </a:xfrm>
            <a:custGeom>
              <a:rect b="b" l="l" r="r" t="t"/>
              <a:pathLst>
                <a:path extrusionOk="0" h="149" w="126">
                  <a:moveTo>
                    <a:pt x="126" y="149"/>
                  </a:moveTo>
                  <a:cubicBezTo>
                    <a:pt x="121" y="63"/>
                    <a:pt x="101" y="3"/>
                    <a:pt x="93" y="1"/>
                  </a:cubicBezTo>
                  <a:cubicBezTo>
                    <a:pt x="86" y="0"/>
                    <a:pt x="43" y="45"/>
                    <a:pt x="0" y="120"/>
                  </a:cubicBezTo>
                  <a:cubicBezTo>
                    <a:pt x="126" y="149"/>
                    <a:pt x="126" y="149"/>
                    <a:pt x="126" y="149"/>
                  </a:cubicBezTo>
                </a:path>
              </a:pathLst>
            </a:custGeom>
            <a:solidFill>
              <a:srgbClr val="BD131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1"/>
            <p:cNvSpPr/>
            <p:nvPr/>
          </p:nvSpPr>
          <p:spPr>
            <a:xfrm>
              <a:off x="11277600" y="836613"/>
              <a:ext cx="446088" cy="446088"/>
            </a:xfrm>
            <a:custGeom>
              <a:rect b="b" l="l" r="r" t="t"/>
              <a:pathLst>
                <a:path extrusionOk="0" h="119" w="119">
                  <a:moveTo>
                    <a:pt x="113" y="71"/>
                  </a:moveTo>
                  <a:cubicBezTo>
                    <a:pt x="106" y="100"/>
                    <a:pt x="77" y="119"/>
                    <a:pt x="48" y="112"/>
                  </a:cubicBezTo>
                  <a:cubicBezTo>
                    <a:pt x="19" y="105"/>
                    <a:pt x="0" y="76"/>
                    <a:pt x="7" y="47"/>
                  </a:cubicBezTo>
                  <a:cubicBezTo>
                    <a:pt x="14" y="18"/>
                    <a:pt x="43" y="0"/>
                    <a:pt x="72" y="7"/>
                  </a:cubicBezTo>
                  <a:cubicBezTo>
                    <a:pt x="101" y="13"/>
                    <a:pt x="119" y="42"/>
                    <a:pt x="113" y="71"/>
                  </a:cubicBezTo>
                </a:path>
              </a:pathLst>
            </a:custGeom>
            <a:solidFill>
              <a:srgbClr val="BD131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4" name="Google Shape;504;p1"/>
            <p:cNvSpPr/>
            <p:nvPr/>
          </p:nvSpPr>
          <p:spPr>
            <a:xfrm>
              <a:off x="11318875" y="877888"/>
              <a:ext cx="363538" cy="363538"/>
            </a:xfrm>
            <a:custGeom>
              <a:rect b="b" l="l" r="r" t="t"/>
              <a:pathLst>
                <a:path extrusionOk="0" h="97" w="97">
                  <a:moveTo>
                    <a:pt x="15" y="22"/>
                  </a:moveTo>
                  <a:cubicBezTo>
                    <a:pt x="30" y="3"/>
                    <a:pt x="57" y="0"/>
                    <a:pt x="75" y="15"/>
                  </a:cubicBezTo>
                  <a:cubicBezTo>
                    <a:pt x="94" y="29"/>
                    <a:pt x="97" y="56"/>
                    <a:pt x="82" y="75"/>
                  </a:cubicBezTo>
                  <a:cubicBezTo>
                    <a:pt x="68" y="93"/>
                    <a:pt x="41" y="97"/>
                    <a:pt x="22" y="82"/>
                  </a:cubicBezTo>
                  <a:cubicBezTo>
                    <a:pt x="4" y="67"/>
                    <a:pt x="0" y="40"/>
                    <a:pt x="15" y="22"/>
                  </a:cubicBezTo>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5" name="Google Shape;505;p1"/>
            <p:cNvSpPr/>
            <p:nvPr/>
          </p:nvSpPr>
          <p:spPr>
            <a:xfrm>
              <a:off x="11341100" y="895350"/>
              <a:ext cx="222250" cy="260350"/>
            </a:xfrm>
            <a:custGeom>
              <a:rect b="b" l="l" r="r" t="t"/>
              <a:pathLst>
                <a:path extrusionOk="0" h="69" w="59">
                  <a:moveTo>
                    <a:pt x="53" y="2"/>
                  </a:moveTo>
                  <a:cubicBezTo>
                    <a:pt x="55" y="2"/>
                    <a:pt x="57" y="3"/>
                    <a:pt x="59" y="4"/>
                  </a:cubicBezTo>
                  <a:cubicBezTo>
                    <a:pt x="8" y="69"/>
                    <a:pt x="8" y="69"/>
                    <a:pt x="8" y="69"/>
                  </a:cubicBezTo>
                  <a:cubicBezTo>
                    <a:pt x="7" y="67"/>
                    <a:pt x="6" y="65"/>
                    <a:pt x="5" y="63"/>
                  </a:cubicBezTo>
                  <a:cubicBezTo>
                    <a:pt x="53" y="2"/>
                    <a:pt x="53" y="2"/>
                    <a:pt x="53" y="2"/>
                  </a:cubicBezTo>
                  <a:moveTo>
                    <a:pt x="3" y="59"/>
                  </a:moveTo>
                  <a:cubicBezTo>
                    <a:pt x="49" y="1"/>
                    <a:pt x="49" y="1"/>
                    <a:pt x="49" y="1"/>
                  </a:cubicBezTo>
                  <a:cubicBezTo>
                    <a:pt x="44" y="0"/>
                    <a:pt x="40" y="0"/>
                    <a:pt x="36" y="1"/>
                  </a:cubicBezTo>
                  <a:cubicBezTo>
                    <a:pt x="0" y="46"/>
                    <a:pt x="0" y="46"/>
                    <a:pt x="0" y="46"/>
                  </a:cubicBezTo>
                  <a:cubicBezTo>
                    <a:pt x="0" y="51"/>
                    <a:pt x="1" y="55"/>
                    <a:pt x="3" y="59"/>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6" name="Google Shape;506;p1"/>
            <p:cNvSpPr/>
            <p:nvPr/>
          </p:nvSpPr>
          <p:spPr>
            <a:xfrm>
              <a:off x="11041063" y="1914525"/>
              <a:ext cx="379413" cy="1066800"/>
            </a:xfrm>
            <a:custGeom>
              <a:rect b="b" l="l" r="r" t="t"/>
              <a:pathLst>
                <a:path extrusionOk="0" h="284" w="101">
                  <a:moveTo>
                    <a:pt x="7" y="283"/>
                  </a:moveTo>
                  <a:cubicBezTo>
                    <a:pt x="11" y="284"/>
                    <a:pt x="15" y="281"/>
                    <a:pt x="16" y="277"/>
                  </a:cubicBezTo>
                  <a:cubicBezTo>
                    <a:pt x="94" y="47"/>
                    <a:pt x="94" y="47"/>
                    <a:pt x="94" y="47"/>
                  </a:cubicBezTo>
                  <a:cubicBezTo>
                    <a:pt x="101" y="28"/>
                    <a:pt x="89" y="8"/>
                    <a:pt x="70" y="4"/>
                  </a:cubicBezTo>
                  <a:cubicBezTo>
                    <a:pt x="51" y="0"/>
                    <a:pt x="32" y="13"/>
                    <a:pt x="30" y="32"/>
                  </a:cubicBezTo>
                  <a:cubicBezTo>
                    <a:pt x="1" y="274"/>
                    <a:pt x="1" y="274"/>
                    <a:pt x="1" y="274"/>
                  </a:cubicBezTo>
                  <a:cubicBezTo>
                    <a:pt x="0" y="278"/>
                    <a:pt x="3" y="282"/>
                    <a:pt x="7" y="283"/>
                  </a:cubicBezTo>
                </a:path>
              </a:pathLst>
            </a:custGeom>
            <a:solidFill>
              <a:srgbClr val="D32A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7" name="Google Shape;507;p1"/>
            <p:cNvSpPr/>
            <p:nvPr/>
          </p:nvSpPr>
          <p:spPr>
            <a:xfrm>
              <a:off x="11483975" y="2022475"/>
              <a:ext cx="327025" cy="1079500"/>
            </a:xfrm>
            <a:custGeom>
              <a:rect b="b" l="l" r="r" t="t"/>
              <a:pathLst>
                <a:path extrusionOk="0" h="287" w="87">
                  <a:moveTo>
                    <a:pt x="64" y="0"/>
                  </a:moveTo>
                  <a:cubicBezTo>
                    <a:pt x="57" y="30"/>
                    <a:pt x="48" y="58"/>
                    <a:pt x="39" y="85"/>
                  </a:cubicBezTo>
                  <a:cubicBezTo>
                    <a:pt x="39" y="85"/>
                    <a:pt x="39" y="85"/>
                    <a:pt x="39" y="85"/>
                  </a:cubicBezTo>
                  <a:cubicBezTo>
                    <a:pt x="36" y="92"/>
                    <a:pt x="36" y="92"/>
                    <a:pt x="36" y="92"/>
                  </a:cubicBezTo>
                  <a:cubicBezTo>
                    <a:pt x="33" y="102"/>
                    <a:pt x="29" y="111"/>
                    <a:pt x="25" y="121"/>
                  </a:cubicBezTo>
                  <a:cubicBezTo>
                    <a:pt x="25" y="121"/>
                    <a:pt x="25" y="121"/>
                    <a:pt x="25" y="121"/>
                  </a:cubicBezTo>
                  <a:cubicBezTo>
                    <a:pt x="20" y="119"/>
                    <a:pt x="20" y="119"/>
                    <a:pt x="20" y="119"/>
                  </a:cubicBezTo>
                  <a:cubicBezTo>
                    <a:pt x="18" y="126"/>
                    <a:pt x="18" y="126"/>
                    <a:pt x="18" y="126"/>
                  </a:cubicBezTo>
                  <a:cubicBezTo>
                    <a:pt x="16" y="131"/>
                    <a:pt x="14" y="135"/>
                    <a:pt x="12" y="139"/>
                  </a:cubicBezTo>
                  <a:cubicBezTo>
                    <a:pt x="12" y="139"/>
                    <a:pt x="12" y="139"/>
                    <a:pt x="12" y="139"/>
                  </a:cubicBezTo>
                  <a:cubicBezTo>
                    <a:pt x="0" y="136"/>
                    <a:pt x="0" y="136"/>
                    <a:pt x="0" y="136"/>
                  </a:cubicBezTo>
                  <a:cubicBezTo>
                    <a:pt x="26" y="178"/>
                    <a:pt x="45" y="247"/>
                    <a:pt x="55" y="282"/>
                  </a:cubicBezTo>
                  <a:cubicBezTo>
                    <a:pt x="56" y="285"/>
                    <a:pt x="59" y="287"/>
                    <a:pt x="61" y="287"/>
                  </a:cubicBezTo>
                  <a:cubicBezTo>
                    <a:pt x="64" y="287"/>
                    <a:pt x="67" y="285"/>
                    <a:pt x="68" y="281"/>
                  </a:cubicBezTo>
                  <a:cubicBezTo>
                    <a:pt x="74" y="245"/>
                    <a:pt x="87" y="167"/>
                    <a:pt x="87" y="118"/>
                  </a:cubicBezTo>
                  <a:cubicBezTo>
                    <a:pt x="87" y="113"/>
                    <a:pt x="87" y="108"/>
                    <a:pt x="87" y="104"/>
                  </a:cubicBezTo>
                  <a:cubicBezTo>
                    <a:pt x="83" y="56"/>
                    <a:pt x="73" y="23"/>
                    <a:pt x="64" y="0"/>
                  </a:cubicBezTo>
                </a:path>
              </a:pathLst>
            </a:custGeom>
            <a:solidFill>
              <a:srgbClr val="8C01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8" name="Google Shape;508;p1"/>
            <p:cNvSpPr/>
            <p:nvPr/>
          </p:nvSpPr>
          <p:spPr>
            <a:xfrm>
              <a:off x="11322050" y="2274888"/>
              <a:ext cx="307975" cy="93663"/>
            </a:xfrm>
            <a:custGeom>
              <a:rect b="b" l="l" r="r" t="t"/>
              <a:pathLst>
                <a:path extrusionOk="0" h="59" w="194">
                  <a:moveTo>
                    <a:pt x="7" y="0"/>
                  </a:moveTo>
                  <a:lnTo>
                    <a:pt x="0" y="17"/>
                  </a:lnTo>
                  <a:lnTo>
                    <a:pt x="187" y="59"/>
                  </a:lnTo>
                  <a:lnTo>
                    <a:pt x="194" y="43"/>
                  </a:lnTo>
                  <a:lnTo>
                    <a:pt x="7" y="0"/>
                  </a:lnTo>
                  <a:close/>
                </a:path>
              </a:pathLst>
            </a:custGeom>
            <a:solidFill>
              <a:srgbClr val="8C01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9" name="Google Shape;509;p1"/>
            <p:cNvSpPr/>
            <p:nvPr/>
          </p:nvSpPr>
          <p:spPr>
            <a:xfrm>
              <a:off x="11322050" y="2274888"/>
              <a:ext cx="307975" cy="93663"/>
            </a:xfrm>
            <a:custGeom>
              <a:rect b="b" l="l" r="r" t="t"/>
              <a:pathLst>
                <a:path extrusionOk="0" h="59" w="194">
                  <a:moveTo>
                    <a:pt x="7" y="0"/>
                  </a:moveTo>
                  <a:lnTo>
                    <a:pt x="0" y="17"/>
                  </a:lnTo>
                  <a:lnTo>
                    <a:pt x="187" y="59"/>
                  </a:lnTo>
                  <a:lnTo>
                    <a:pt x="194" y="43"/>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0" name="Google Shape;510;p1"/>
            <p:cNvSpPr/>
            <p:nvPr/>
          </p:nvSpPr>
          <p:spPr>
            <a:xfrm>
              <a:off x="11333163" y="2274888"/>
              <a:ext cx="296863" cy="68263"/>
            </a:xfrm>
            <a:custGeom>
              <a:rect b="b" l="l" r="r" t="t"/>
              <a:pathLst>
                <a:path extrusionOk="0" h="43" w="187">
                  <a:moveTo>
                    <a:pt x="0" y="0"/>
                  </a:moveTo>
                  <a:lnTo>
                    <a:pt x="0" y="0"/>
                  </a:lnTo>
                  <a:lnTo>
                    <a:pt x="187" y="43"/>
                  </a:lnTo>
                  <a:lnTo>
                    <a:pt x="0" y="0"/>
                  </a:lnTo>
                  <a:close/>
                </a:path>
              </a:pathLst>
            </a:custGeom>
            <a:solidFill>
              <a:srgbClr val="470F1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1" name="Google Shape;511;p1"/>
            <p:cNvSpPr/>
            <p:nvPr/>
          </p:nvSpPr>
          <p:spPr>
            <a:xfrm>
              <a:off x="11333163" y="2274888"/>
              <a:ext cx="296863" cy="68263"/>
            </a:xfrm>
            <a:custGeom>
              <a:rect b="b" l="l" r="r" t="t"/>
              <a:pathLst>
                <a:path extrusionOk="0" h="43" w="187">
                  <a:moveTo>
                    <a:pt x="0" y="0"/>
                  </a:moveTo>
                  <a:lnTo>
                    <a:pt x="0" y="0"/>
                  </a:lnTo>
                  <a:lnTo>
                    <a:pt x="187" y="43"/>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2" name="Google Shape;512;p1"/>
            <p:cNvSpPr/>
            <p:nvPr/>
          </p:nvSpPr>
          <p:spPr>
            <a:xfrm>
              <a:off x="11322050" y="2274888"/>
              <a:ext cx="11113" cy="26988"/>
            </a:xfrm>
            <a:custGeom>
              <a:rect b="b" l="l" r="r" t="t"/>
              <a:pathLst>
                <a:path extrusionOk="0" h="17" w="7">
                  <a:moveTo>
                    <a:pt x="7" y="0"/>
                  </a:moveTo>
                  <a:lnTo>
                    <a:pt x="0" y="17"/>
                  </a:lnTo>
                  <a:lnTo>
                    <a:pt x="7" y="0"/>
                  </a:lnTo>
                  <a:close/>
                </a:path>
              </a:pathLst>
            </a:custGeom>
            <a:solidFill>
              <a:srgbClr val="9C030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3" name="Google Shape;513;p1"/>
            <p:cNvSpPr/>
            <p:nvPr/>
          </p:nvSpPr>
          <p:spPr>
            <a:xfrm>
              <a:off x="11322050" y="2274888"/>
              <a:ext cx="11113" cy="26988"/>
            </a:xfrm>
            <a:custGeom>
              <a:rect b="b" l="l" r="r" t="t"/>
              <a:pathLst>
                <a:path extrusionOk="0" h="17" w="7">
                  <a:moveTo>
                    <a:pt x="7" y="0"/>
                  </a:moveTo>
                  <a:lnTo>
                    <a:pt x="0" y="17"/>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p1"/>
            <p:cNvSpPr/>
            <p:nvPr/>
          </p:nvSpPr>
          <p:spPr>
            <a:xfrm>
              <a:off x="11277600" y="2409825"/>
              <a:ext cx="280988" cy="87313"/>
            </a:xfrm>
            <a:custGeom>
              <a:rect b="b" l="l" r="r" t="t"/>
              <a:pathLst>
                <a:path extrusionOk="0" h="55" w="177">
                  <a:moveTo>
                    <a:pt x="7" y="0"/>
                  </a:moveTo>
                  <a:lnTo>
                    <a:pt x="0" y="17"/>
                  </a:lnTo>
                  <a:lnTo>
                    <a:pt x="173" y="55"/>
                  </a:lnTo>
                  <a:lnTo>
                    <a:pt x="177" y="38"/>
                  </a:lnTo>
                  <a:lnTo>
                    <a:pt x="7" y="0"/>
                  </a:lnTo>
                  <a:close/>
                </a:path>
              </a:pathLst>
            </a:custGeom>
            <a:solidFill>
              <a:srgbClr val="8C01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1"/>
            <p:cNvSpPr/>
            <p:nvPr/>
          </p:nvSpPr>
          <p:spPr>
            <a:xfrm>
              <a:off x="11277600" y="2409825"/>
              <a:ext cx="280988" cy="87313"/>
            </a:xfrm>
            <a:custGeom>
              <a:rect b="b" l="l" r="r" t="t"/>
              <a:pathLst>
                <a:path extrusionOk="0" h="55" w="177">
                  <a:moveTo>
                    <a:pt x="7" y="0"/>
                  </a:moveTo>
                  <a:lnTo>
                    <a:pt x="0" y="17"/>
                  </a:lnTo>
                  <a:lnTo>
                    <a:pt x="173" y="55"/>
                  </a:lnTo>
                  <a:lnTo>
                    <a:pt x="177" y="38"/>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6" name="Google Shape;516;p1"/>
            <p:cNvSpPr/>
            <p:nvPr/>
          </p:nvSpPr>
          <p:spPr>
            <a:xfrm>
              <a:off x="11277600" y="2436813"/>
              <a:ext cx="274638" cy="60325"/>
            </a:xfrm>
            <a:custGeom>
              <a:rect b="b" l="l" r="r" t="t"/>
              <a:pathLst>
                <a:path extrusionOk="0" h="38" w="173">
                  <a:moveTo>
                    <a:pt x="0" y="0"/>
                  </a:moveTo>
                  <a:lnTo>
                    <a:pt x="0" y="0"/>
                  </a:lnTo>
                  <a:lnTo>
                    <a:pt x="173" y="38"/>
                  </a:lnTo>
                  <a:lnTo>
                    <a:pt x="0" y="0"/>
                  </a:lnTo>
                  <a:close/>
                </a:path>
              </a:pathLst>
            </a:custGeom>
            <a:solidFill>
              <a:srgbClr val="7B111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7" name="Google Shape;517;p1"/>
            <p:cNvSpPr/>
            <p:nvPr/>
          </p:nvSpPr>
          <p:spPr>
            <a:xfrm>
              <a:off x="11277600" y="2436813"/>
              <a:ext cx="274638" cy="60325"/>
            </a:xfrm>
            <a:custGeom>
              <a:rect b="b" l="l" r="r" t="t"/>
              <a:pathLst>
                <a:path extrusionOk="0" h="38" w="173">
                  <a:moveTo>
                    <a:pt x="0" y="0"/>
                  </a:moveTo>
                  <a:lnTo>
                    <a:pt x="0" y="0"/>
                  </a:lnTo>
                  <a:lnTo>
                    <a:pt x="173" y="38"/>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8" name="Google Shape;518;p1"/>
            <p:cNvSpPr/>
            <p:nvPr/>
          </p:nvSpPr>
          <p:spPr>
            <a:xfrm>
              <a:off x="11168063" y="2409825"/>
              <a:ext cx="120650" cy="123825"/>
            </a:xfrm>
            <a:custGeom>
              <a:rect b="b" l="l" r="r" t="t"/>
              <a:pathLst>
                <a:path extrusionOk="0" h="78" w="76">
                  <a:moveTo>
                    <a:pt x="12" y="22"/>
                  </a:moveTo>
                  <a:lnTo>
                    <a:pt x="0" y="78"/>
                  </a:lnTo>
                  <a:lnTo>
                    <a:pt x="12" y="24"/>
                  </a:lnTo>
                  <a:lnTo>
                    <a:pt x="12" y="22"/>
                  </a:lnTo>
                  <a:close/>
                  <a:moveTo>
                    <a:pt x="76" y="0"/>
                  </a:moveTo>
                  <a:lnTo>
                    <a:pt x="69" y="17"/>
                  </a:lnTo>
                  <a:lnTo>
                    <a:pt x="76" y="0"/>
                  </a:lnTo>
                  <a:close/>
                </a:path>
              </a:pathLst>
            </a:custGeom>
            <a:solidFill>
              <a:srgbClr val="9C030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9" name="Google Shape;519;p1"/>
            <p:cNvSpPr/>
            <p:nvPr/>
          </p:nvSpPr>
          <p:spPr>
            <a:xfrm>
              <a:off x="11168063" y="2409825"/>
              <a:ext cx="120650" cy="123825"/>
            </a:xfrm>
            <a:custGeom>
              <a:rect b="b" l="l" r="r" t="t"/>
              <a:pathLst>
                <a:path extrusionOk="0" h="78" w="76">
                  <a:moveTo>
                    <a:pt x="12" y="22"/>
                  </a:moveTo>
                  <a:lnTo>
                    <a:pt x="0" y="78"/>
                  </a:lnTo>
                  <a:lnTo>
                    <a:pt x="12" y="24"/>
                  </a:lnTo>
                  <a:lnTo>
                    <a:pt x="12" y="22"/>
                  </a:lnTo>
                  <a:moveTo>
                    <a:pt x="76" y="0"/>
                  </a:moveTo>
                  <a:lnTo>
                    <a:pt x="69" y="17"/>
                  </a:lnTo>
                  <a:lnTo>
                    <a:pt x="7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0" name="Google Shape;520;p1"/>
            <p:cNvSpPr/>
            <p:nvPr/>
          </p:nvSpPr>
          <p:spPr>
            <a:xfrm>
              <a:off x="11250613" y="2486025"/>
              <a:ext cx="214313" cy="77788"/>
            </a:xfrm>
            <a:custGeom>
              <a:rect b="b" l="l" r="r" t="t"/>
              <a:pathLst>
                <a:path extrusionOk="0" h="49" w="135">
                  <a:moveTo>
                    <a:pt x="7" y="0"/>
                  </a:moveTo>
                  <a:lnTo>
                    <a:pt x="0" y="19"/>
                  </a:lnTo>
                  <a:lnTo>
                    <a:pt x="130" y="49"/>
                  </a:lnTo>
                  <a:lnTo>
                    <a:pt x="135" y="28"/>
                  </a:lnTo>
                  <a:lnTo>
                    <a:pt x="7" y="0"/>
                  </a:lnTo>
                  <a:close/>
                </a:path>
              </a:pathLst>
            </a:custGeom>
            <a:solidFill>
              <a:srgbClr val="8C01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1" name="Google Shape;521;p1"/>
            <p:cNvSpPr/>
            <p:nvPr/>
          </p:nvSpPr>
          <p:spPr>
            <a:xfrm>
              <a:off x="11250613" y="2486025"/>
              <a:ext cx="214313" cy="77788"/>
            </a:xfrm>
            <a:custGeom>
              <a:rect b="b" l="l" r="r" t="t"/>
              <a:pathLst>
                <a:path extrusionOk="0" h="49" w="135">
                  <a:moveTo>
                    <a:pt x="7" y="0"/>
                  </a:moveTo>
                  <a:lnTo>
                    <a:pt x="0" y="19"/>
                  </a:lnTo>
                  <a:lnTo>
                    <a:pt x="130" y="49"/>
                  </a:lnTo>
                  <a:lnTo>
                    <a:pt x="135" y="28"/>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2" name="Google Shape;522;p1"/>
            <p:cNvSpPr/>
            <p:nvPr/>
          </p:nvSpPr>
          <p:spPr>
            <a:xfrm>
              <a:off x="11250613" y="2486025"/>
              <a:ext cx="11113" cy="30163"/>
            </a:xfrm>
            <a:custGeom>
              <a:rect b="b" l="l" r="r" t="t"/>
              <a:pathLst>
                <a:path extrusionOk="0" h="19" w="7">
                  <a:moveTo>
                    <a:pt x="7" y="0"/>
                  </a:moveTo>
                  <a:lnTo>
                    <a:pt x="0" y="19"/>
                  </a:lnTo>
                  <a:lnTo>
                    <a:pt x="7" y="0"/>
                  </a:lnTo>
                  <a:close/>
                </a:path>
              </a:pathLst>
            </a:custGeom>
            <a:solidFill>
              <a:srgbClr val="9C030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3" name="Google Shape;523;p1"/>
            <p:cNvSpPr/>
            <p:nvPr/>
          </p:nvSpPr>
          <p:spPr>
            <a:xfrm>
              <a:off x="11250613" y="2486025"/>
              <a:ext cx="11113" cy="30163"/>
            </a:xfrm>
            <a:custGeom>
              <a:rect b="b" l="l" r="r" t="t"/>
              <a:pathLst>
                <a:path extrusionOk="0" h="19" w="7">
                  <a:moveTo>
                    <a:pt x="7" y="0"/>
                  </a:moveTo>
                  <a:lnTo>
                    <a:pt x="0" y="19"/>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4" name="Google Shape;524;p1"/>
            <p:cNvSpPr/>
            <p:nvPr/>
          </p:nvSpPr>
          <p:spPr>
            <a:xfrm>
              <a:off x="11307763" y="573088"/>
              <a:ext cx="569913" cy="1770063"/>
            </a:xfrm>
            <a:custGeom>
              <a:rect b="b" l="l" r="r" t="t"/>
              <a:pathLst>
                <a:path extrusionOk="0" h="471" w="152">
                  <a:moveTo>
                    <a:pt x="82" y="0"/>
                  </a:moveTo>
                  <a:cubicBezTo>
                    <a:pt x="64" y="77"/>
                    <a:pt x="64" y="77"/>
                    <a:pt x="64" y="77"/>
                  </a:cubicBezTo>
                  <a:cubicBezTo>
                    <a:pt x="91" y="83"/>
                    <a:pt x="109" y="109"/>
                    <a:pt x="105" y="136"/>
                  </a:cubicBezTo>
                  <a:cubicBezTo>
                    <a:pt x="105" y="136"/>
                    <a:pt x="105" y="136"/>
                    <a:pt x="105" y="136"/>
                  </a:cubicBezTo>
                  <a:cubicBezTo>
                    <a:pt x="105" y="136"/>
                    <a:pt x="105" y="136"/>
                    <a:pt x="105" y="136"/>
                  </a:cubicBezTo>
                  <a:cubicBezTo>
                    <a:pt x="105" y="136"/>
                    <a:pt x="105" y="136"/>
                    <a:pt x="105" y="136"/>
                  </a:cubicBezTo>
                  <a:cubicBezTo>
                    <a:pt x="105" y="136"/>
                    <a:pt x="105" y="136"/>
                    <a:pt x="105" y="136"/>
                  </a:cubicBezTo>
                  <a:cubicBezTo>
                    <a:pt x="105" y="136"/>
                    <a:pt x="105" y="136"/>
                    <a:pt x="105" y="136"/>
                  </a:cubicBezTo>
                  <a:cubicBezTo>
                    <a:pt x="105" y="136"/>
                    <a:pt x="105" y="136"/>
                    <a:pt x="105" y="136"/>
                  </a:cubicBezTo>
                  <a:cubicBezTo>
                    <a:pt x="105" y="136"/>
                    <a:pt x="105" y="136"/>
                    <a:pt x="105" y="136"/>
                  </a:cubicBezTo>
                  <a:cubicBezTo>
                    <a:pt x="105" y="136"/>
                    <a:pt x="105" y="136"/>
                    <a:pt x="105" y="136"/>
                  </a:cubicBezTo>
                  <a:cubicBezTo>
                    <a:pt x="105" y="136"/>
                    <a:pt x="105" y="136"/>
                    <a:pt x="105" y="136"/>
                  </a:cubicBezTo>
                  <a:cubicBezTo>
                    <a:pt x="105" y="136"/>
                    <a:pt x="105" y="136"/>
                    <a:pt x="105" y="137"/>
                  </a:cubicBezTo>
                  <a:cubicBezTo>
                    <a:pt x="105" y="137"/>
                    <a:pt x="105" y="137"/>
                    <a:pt x="105" y="137"/>
                  </a:cubicBezTo>
                  <a:cubicBezTo>
                    <a:pt x="105" y="137"/>
                    <a:pt x="105" y="137"/>
                    <a:pt x="105" y="137"/>
                  </a:cubicBezTo>
                  <a:cubicBezTo>
                    <a:pt x="105" y="137"/>
                    <a:pt x="105" y="137"/>
                    <a:pt x="105" y="137"/>
                  </a:cubicBezTo>
                  <a:cubicBezTo>
                    <a:pt x="105" y="137"/>
                    <a:pt x="105" y="137"/>
                    <a:pt x="105" y="137"/>
                  </a:cubicBezTo>
                  <a:cubicBezTo>
                    <a:pt x="105" y="137"/>
                    <a:pt x="105" y="137"/>
                    <a:pt x="105" y="137"/>
                  </a:cubicBezTo>
                  <a:cubicBezTo>
                    <a:pt x="105" y="137"/>
                    <a:pt x="105" y="137"/>
                    <a:pt x="105" y="137"/>
                  </a:cubicBezTo>
                  <a:cubicBezTo>
                    <a:pt x="105" y="137"/>
                    <a:pt x="105" y="137"/>
                    <a:pt x="105" y="137"/>
                  </a:cubicBezTo>
                  <a:cubicBezTo>
                    <a:pt x="105" y="137"/>
                    <a:pt x="105" y="137"/>
                    <a:pt x="105" y="137"/>
                  </a:cubicBezTo>
                  <a:cubicBezTo>
                    <a:pt x="105" y="137"/>
                    <a:pt x="105" y="137"/>
                    <a:pt x="105" y="137"/>
                  </a:cubicBezTo>
                  <a:cubicBezTo>
                    <a:pt x="105" y="137"/>
                    <a:pt x="105" y="137"/>
                    <a:pt x="105" y="137"/>
                  </a:cubicBezTo>
                  <a:cubicBezTo>
                    <a:pt x="105" y="137"/>
                    <a:pt x="105" y="137"/>
                    <a:pt x="105" y="137"/>
                  </a:cubicBezTo>
                  <a:cubicBezTo>
                    <a:pt x="105" y="137"/>
                    <a:pt x="105" y="137"/>
                    <a:pt x="105" y="138"/>
                  </a:cubicBezTo>
                  <a:cubicBezTo>
                    <a:pt x="105" y="138"/>
                    <a:pt x="105" y="138"/>
                    <a:pt x="105" y="138"/>
                  </a:cubicBezTo>
                  <a:cubicBezTo>
                    <a:pt x="105" y="138"/>
                    <a:pt x="105" y="138"/>
                    <a:pt x="105" y="138"/>
                  </a:cubicBezTo>
                  <a:cubicBezTo>
                    <a:pt x="105" y="138"/>
                    <a:pt x="105" y="138"/>
                    <a:pt x="105" y="138"/>
                  </a:cubicBezTo>
                  <a:cubicBezTo>
                    <a:pt x="105" y="138"/>
                    <a:pt x="105" y="138"/>
                    <a:pt x="105" y="138"/>
                  </a:cubicBezTo>
                  <a:cubicBezTo>
                    <a:pt x="105" y="138"/>
                    <a:pt x="105" y="138"/>
                    <a:pt x="105" y="138"/>
                  </a:cubicBezTo>
                  <a:cubicBezTo>
                    <a:pt x="105" y="138"/>
                    <a:pt x="105" y="138"/>
                    <a:pt x="105" y="138"/>
                  </a:cubicBezTo>
                  <a:cubicBezTo>
                    <a:pt x="105" y="138"/>
                    <a:pt x="105" y="138"/>
                    <a:pt x="105" y="138"/>
                  </a:cubicBezTo>
                  <a:cubicBezTo>
                    <a:pt x="105" y="138"/>
                    <a:pt x="105" y="138"/>
                    <a:pt x="105" y="138"/>
                  </a:cubicBezTo>
                  <a:cubicBezTo>
                    <a:pt x="105" y="138"/>
                    <a:pt x="105" y="138"/>
                    <a:pt x="105" y="138"/>
                  </a:cubicBezTo>
                  <a:cubicBezTo>
                    <a:pt x="105" y="138"/>
                    <a:pt x="105" y="138"/>
                    <a:pt x="105" y="138"/>
                  </a:cubicBezTo>
                  <a:cubicBezTo>
                    <a:pt x="105" y="138"/>
                    <a:pt x="105" y="138"/>
                    <a:pt x="105" y="138"/>
                  </a:cubicBezTo>
                  <a:cubicBezTo>
                    <a:pt x="105" y="139"/>
                    <a:pt x="105" y="139"/>
                    <a:pt x="105" y="139"/>
                  </a:cubicBezTo>
                  <a:cubicBezTo>
                    <a:pt x="105" y="139"/>
                    <a:pt x="105" y="139"/>
                    <a:pt x="105" y="139"/>
                  </a:cubicBezTo>
                  <a:cubicBezTo>
                    <a:pt x="105" y="139"/>
                    <a:pt x="105" y="139"/>
                    <a:pt x="105" y="139"/>
                  </a:cubicBezTo>
                  <a:cubicBezTo>
                    <a:pt x="105" y="139"/>
                    <a:pt x="105" y="139"/>
                    <a:pt x="105" y="139"/>
                  </a:cubicBezTo>
                  <a:cubicBezTo>
                    <a:pt x="105" y="139"/>
                    <a:pt x="105" y="139"/>
                    <a:pt x="105" y="139"/>
                  </a:cubicBezTo>
                  <a:cubicBezTo>
                    <a:pt x="105" y="139"/>
                    <a:pt x="105" y="139"/>
                    <a:pt x="105" y="139"/>
                  </a:cubicBezTo>
                  <a:cubicBezTo>
                    <a:pt x="105" y="139"/>
                    <a:pt x="105" y="139"/>
                    <a:pt x="105" y="139"/>
                  </a:cubicBezTo>
                  <a:cubicBezTo>
                    <a:pt x="105" y="139"/>
                    <a:pt x="105" y="139"/>
                    <a:pt x="105" y="139"/>
                  </a:cubicBezTo>
                  <a:cubicBezTo>
                    <a:pt x="105" y="139"/>
                    <a:pt x="105" y="139"/>
                    <a:pt x="105" y="139"/>
                  </a:cubicBezTo>
                  <a:cubicBezTo>
                    <a:pt x="105" y="140"/>
                    <a:pt x="105" y="141"/>
                    <a:pt x="105" y="141"/>
                  </a:cubicBezTo>
                  <a:cubicBezTo>
                    <a:pt x="105" y="141"/>
                    <a:pt x="105" y="141"/>
                    <a:pt x="105" y="141"/>
                  </a:cubicBezTo>
                  <a:cubicBezTo>
                    <a:pt x="105" y="141"/>
                    <a:pt x="105" y="141"/>
                    <a:pt x="105" y="141"/>
                  </a:cubicBezTo>
                  <a:cubicBezTo>
                    <a:pt x="105" y="141"/>
                    <a:pt x="105" y="141"/>
                    <a:pt x="104" y="141"/>
                  </a:cubicBezTo>
                  <a:cubicBezTo>
                    <a:pt x="99" y="166"/>
                    <a:pt x="76" y="183"/>
                    <a:pt x="52" y="183"/>
                  </a:cubicBezTo>
                  <a:cubicBezTo>
                    <a:pt x="48" y="183"/>
                    <a:pt x="44" y="183"/>
                    <a:pt x="40" y="182"/>
                  </a:cubicBezTo>
                  <a:cubicBezTo>
                    <a:pt x="0" y="361"/>
                    <a:pt x="0" y="361"/>
                    <a:pt x="0" y="361"/>
                  </a:cubicBezTo>
                  <a:cubicBezTo>
                    <a:pt x="17" y="365"/>
                    <a:pt x="28" y="383"/>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1"/>
                  </a:cubicBezTo>
                  <a:cubicBezTo>
                    <a:pt x="24" y="401"/>
                    <a:pt x="24" y="401"/>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2"/>
                    <a:pt x="24" y="402"/>
                    <a:pt x="24" y="402"/>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3"/>
                    <a:pt x="24" y="403"/>
                  </a:cubicBezTo>
                  <a:cubicBezTo>
                    <a:pt x="24" y="403"/>
                    <a:pt x="24" y="404"/>
                    <a:pt x="24" y="404"/>
                  </a:cubicBezTo>
                  <a:cubicBezTo>
                    <a:pt x="24" y="404"/>
                    <a:pt x="24" y="404"/>
                    <a:pt x="24" y="404"/>
                  </a:cubicBezTo>
                  <a:cubicBezTo>
                    <a:pt x="23" y="404"/>
                    <a:pt x="23" y="404"/>
                    <a:pt x="23" y="404"/>
                  </a:cubicBezTo>
                  <a:cubicBezTo>
                    <a:pt x="23" y="404"/>
                    <a:pt x="23" y="404"/>
                    <a:pt x="23" y="404"/>
                  </a:cubicBezTo>
                  <a:cubicBezTo>
                    <a:pt x="23" y="404"/>
                    <a:pt x="23" y="404"/>
                    <a:pt x="23" y="404"/>
                  </a:cubicBezTo>
                  <a:cubicBezTo>
                    <a:pt x="23" y="404"/>
                    <a:pt x="23" y="404"/>
                    <a:pt x="23" y="404"/>
                  </a:cubicBezTo>
                  <a:cubicBezTo>
                    <a:pt x="23" y="404"/>
                    <a:pt x="23" y="404"/>
                    <a:pt x="23" y="404"/>
                  </a:cubicBezTo>
                  <a:cubicBezTo>
                    <a:pt x="23" y="404"/>
                    <a:pt x="23" y="404"/>
                    <a:pt x="23" y="404"/>
                  </a:cubicBezTo>
                  <a:cubicBezTo>
                    <a:pt x="7" y="453"/>
                    <a:pt x="7" y="453"/>
                    <a:pt x="7" y="453"/>
                  </a:cubicBezTo>
                  <a:cubicBezTo>
                    <a:pt x="86" y="471"/>
                    <a:pt x="86" y="471"/>
                    <a:pt x="86" y="471"/>
                  </a:cubicBezTo>
                  <a:cubicBezTo>
                    <a:pt x="95" y="444"/>
                    <a:pt x="104" y="416"/>
                    <a:pt x="111" y="386"/>
                  </a:cubicBezTo>
                  <a:cubicBezTo>
                    <a:pt x="112" y="382"/>
                    <a:pt x="113" y="378"/>
                    <a:pt x="114" y="373"/>
                  </a:cubicBezTo>
                  <a:cubicBezTo>
                    <a:pt x="139" y="262"/>
                    <a:pt x="152" y="112"/>
                    <a:pt x="143" y="14"/>
                  </a:cubicBezTo>
                  <a:cubicBezTo>
                    <a:pt x="82" y="0"/>
                    <a:pt x="82" y="0"/>
                    <a:pt x="82" y="0"/>
                  </a:cubicBezTo>
                </a:path>
              </a:pathLst>
            </a:custGeom>
            <a:solidFill>
              <a:srgbClr val="249A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5" name="Google Shape;525;p1"/>
            <p:cNvSpPr/>
            <p:nvPr/>
          </p:nvSpPr>
          <p:spPr>
            <a:xfrm>
              <a:off x="11615738" y="234950"/>
              <a:ext cx="228600" cy="390525"/>
            </a:xfrm>
            <a:custGeom>
              <a:rect b="b" l="l" r="r" t="t"/>
              <a:pathLst>
                <a:path extrusionOk="0" h="104" w="61">
                  <a:moveTo>
                    <a:pt x="20" y="0"/>
                  </a:moveTo>
                  <a:cubicBezTo>
                    <a:pt x="0" y="90"/>
                    <a:pt x="0" y="90"/>
                    <a:pt x="0" y="90"/>
                  </a:cubicBezTo>
                  <a:cubicBezTo>
                    <a:pt x="61" y="104"/>
                    <a:pt x="61" y="104"/>
                    <a:pt x="61" y="104"/>
                  </a:cubicBezTo>
                  <a:cubicBezTo>
                    <a:pt x="61" y="104"/>
                    <a:pt x="61" y="104"/>
                    <a:pt x="61" y="104"/>
                  </a:cubicBezTo>
                  <a:cubicBezTo>
                    <a:pt x="0" y="90"/>
                    <a:pt x="0" y="90"/>
                    <a:pt x="0" y="90"/>
                  </a:cubicBezTo>
                  <a:cubicBezTo>
                    <a:pt x="20" y="0"/>
                    <a:pt x="20" y="0"/>
                    <a:pt x="20" y="0"/>
                  </a:cubicBezTo>
                  <a:cubicBezTo>
                    <a:pt x="20" y="0"/>
                    <a:pt x="20" y="0"/>
                    <a:pt x="20" y="0"/>
                  </a:cubicBezTo>
                </a:path>
              </a:pathLst>
            </a:custGeom>
            <a:solidFill>
              <a:srgbClr val="470F1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1"/>
            <p:cNvSpPr/>
            <p:nvPr/>
          </p:nvSpPr>
          <p:spPr>
            <a:xfrm>
              <a:off x="11456988" y="862013"/>
              <a:ext cx="260350" cy="398463"/>
            </a:xfrm>
            <a:custGeom>
              <a:rect b="b" l="l" r="r" t="t"/>
              <a:pathLst>
                <a:path extrusionOk="0" h="106" w="69">
                  <a:moveTo>
                    <a:pt x="64" y="64"/>
                  </a:moveTo>
                  <a:cubicBezTo>
                    <a:pt x="59" y="89"/>
                    <a:pt x="36" y="106"/>
                    <a:pt x="12" y="106"/>
                  </a:cubicBezTo>
                  <a:cubicBezTo>
                    <a:pt x="8" y="106"/>
                    <a:pt x="4" y="106"/>
                    <a:pt x="0" y="105"/>
                  </a:cubicBezTo>
                  <a:cubicBezTo>
                    <a:pt x="0" y="105"/>
                    <a:pt x="0" y="105"/>
                    <a:pt x="0" y="105"/>
                  </a:cubicBezTo>
                  <a:cubicBezTo>
                    <a:pt x="4" y="106"/>
                    <a:pt x="8" y="106"/>
                    <a:pt x="12" y="106"/>
                  </a:cubicBezTo>
                  <a:cubicBezTo>
                    <a:pt x="36" y="106"/>
                    <a:pt x="59" y="89"/>
                    <a:pt x="64" y="64"/>
                  </a:cubicBezTo>
                  <a:moveTo>
                    <a:pt x="65" y="62"/>
                  </a:moveTo>
                  <a:cubicBezTo>
                    <a:pt x="65" y="62"/>
                    <a:pt x="65" y="62"/>
                    <a:pt x="65" y="62"/>
                  </a:cubicBezTo>
                  <a:cubicBezTo>
                    <a:pt x="65" y="62"/>
                    <a:pt x="65" y="62"/>
                    <a:pt x="65" y="62"/>
                  </a:cubicBezTo>
                  <a:moveTo>
                    <a:pt x="65" y="62"/>
                  </a:moveTo>
                  <a:cubicBezTo>
                    <a:pt x="65" y="62"/>
                    <a:pt x="65" y="62"/>
                    <a:pt x="65" y="62"/>
                  </a:cubicBezTo>
                  <a:cubicBezTo>
                    <a:pt x="65" y="62"/>
                    <a:pt x="65" y="62"/>
                    <a:pt x="65" y="62"/>
                  </a:cubicBezTo>
                  <a:moveTo>
                    <a:pt x="65" y="62"/>
                  </a:moveTo>
                  <a:cubicBezTo>
                    <a:pt x="65" y="62"/>
                    <a:pt x="65" y="62"/>
                    <a:pt x="65" y="62"/>
                  </a:cubicBezTo>
                  <a:cubicBezTo>
                    <a:pt x="65" y="62"/>
                    <a:pt x="65" y="62"/>
                    <a:pt x="65" y="62"/>
                  </a:cubicBezTo>
                  <a:moveTo>
                    <a:pt x="65" y="62"/>
                  </a:moveTo>
                  <a:cubicBezTo>
                    <a:pt x="65" y="62"/>
                    <a:pt x="65" y="62"/>
                    <a:pt x="65" y="62"/>
                  </a:cubicBezTo>
                  <a:cubicBezTo>
                    <a:pt x="65" y="62"/>
                    <a:pt x="65" y="62"/>
                    <a:pt x="65" y="62"/>
                  </a:cubicBezTo>
                  <a:moveTo>
                    <a:pt x="65" y="61"/>
                  </a:moveTo>
                  <a:cubicBezTo>
                    <a:pt x="65" y="62"/>
                    <a:pt x="65" y="62"/>
                    <a:pt x="65" y="62"/>
                  </a:cubicBezTo>
                  <a:cubicBezTo>
                    <a:pt x="65" y="62"/>
                    <a:pt x="65" y="62"/>
                    <a:pt x="65" y="61"/>
                  </a:cubicBezTo>
                  <a:moveTo>
                    <a:pt x="65" y="61"/>
                  </a:moveTo>
                  <a:cubicBezTo>
                    <a:pt x="65" y="61"/>
                    <a:pt x="65" y="61"/>
                    <a:pt x="65" y="61"/>
                  </a:cubicBezTo>
                  <a:cubicBezTo>
                    <a:pt x="65" y="61"/>
                    <a:pt x="65" y="61"/>
                    <a:pt x="65" y="61"/>
                  </a:cubicBezTo>
                  <a:moveTo>
                    <a:pt x="65" y="61"/>
                  </a:moveTo>
                  <a:cubicBezTo>
                    <a:pt x="65" y="61"/>
                    <a:pt x="65" y="61"/>
                    <a:pt x="65" y="61"/>
                  </a:cubicBezTo>
                  <a:cubicBezTo>
                    <a:pt x="65" y="61"/>
                    <a:pt x="65" y="61"/>
                    <a:pt x="65" y="61"/>
                  </a:cubicBezTo>
                  <a:moveTo>
                    <a:pt x="65" y="61"/>
                  </a:moveTo>
                  <a:cubicBezTo>
                    <a:pt x="65" y="61"/>
                    <a:pt x="65" y="61"/>
                    <a:pt x="65" y="61"/>
                  </a:cubicBezTo>
                  <a:cubicBezTo>
                    <a:pt x="65" y="61"/>
                    <a:pt x="65" y="61"/>
                    <a:pt x="65" y="61"/>
                  </a:cubicBezTo>
                  <a:moveTo>
                    <a:pt x="65" y="61"/>
                  </a:moveTo>
                  <a:cubicBezTo>
                    <a:pt x="65" y="61"/>
                    <a:pt x="65" y="61"/>
                    <a:pt x="65" y="61"/>
                  </a:cubicBezTo>
                  <a:cubicBezTo>
                    <a:pt x="65" y="61"/>
                    <a:pt x="65" y="61"/>
                    <a:pt x="65" y="61"/>
                  </a:cubicBezTo>
                  <a:moveTo>
                    <a:pt x="65" y="61"/>
                  </a:moveTo>
                  <a:cubicBezTo>
                    <a:pt x="65" y="61"/>
                    <a:pt x="65" y="61"/>
                    <a:pt x="65" y="61"/>
                  </a:cubicBezTo>
                  <a:cubicBezTo>
                    <a:pt x="65" y="61"/>
                    <a:pt x="65" y="61"/>
                    <a:pt x="65" y="61"/>
                  </a:cubicBezTo>
                  <a:moveTo>
                    <a:pt x="65" y="60"/>
                  </a:moveTo>
                  <a:cubicBezTo>
                    <a:pt x="65" y="60"/>
                    <a:pt x="65" y="60"/>
                    <a:pt x="65" y="61"/>
                  </a:cubicBezTo>
                  <a:cubicBezTo>
                    <a:pt x="65" y="60"/>
                    <a:pt x="65" y="60"/>
                    <a:pt x="65" y="60"/>
                  </a:cubicBezTo>
                  <a:moveTo>
                    <a:pt x="65" y="60"/>
                  </a:moveTo>
                  <a:cubicBezTo>
                    <a:pt x="65" y="60"/>
                    <a:pt x="65" y="60"/>
                    <a:pt x="65" y="60"/>
                  </a:cubicBezTo>
                  <a:cubicBezTo>
                    <a:pt x="65" y="60"/>
                    <a:pt x="65" y="60"/>
                    <a:pt x="65" y="60"/>
                  </a:cubicBezTo>
                  <a:moveTo>
                    <a:pt x="65" y="60"/>
                  </a:moveTo>
                  <a:cubicBezTo>
                    <a:pt x="65" y="60"/>
                    <a:pt x="65" y="60"/>
                    <a:pt x="65" y="60"/>
                  </a:cubicBezTo>
                  <a:cubicBezTo>
                    <a:pt x="65" y="60"/>
                    <a:pt x="65" y="60"/>
                    <a:pt x="65" y="60"/>
                  </a:cubicBezTo>
                  <a:moveTo>
                    <a:pt x="65" y="60"/>
                  </a:moveTo>
                  <a:cubicBezTo>
                    <a:pt x="65" y="60"/>
                    <a:pt x="65" y="60"/>
                    <a:pt x="65" y="60"/>
                  </a:cubicBezTo>
                  <a:cubicBezTo>
                    <a:pt x="65" y="60"/>
                    <a:pt x="65" y="60"/>
                    <a:pt x="65" y="60"/>
                  </a:cubicBezTo>
                  <a:moveTo>
                    <a:pt x="65" y="60"/>
                  </a:moveTo>
                  <a:cubicBezTo>
                    <a:pt x="65" y="60"/>
                    <a:pt x="65" y="60"/>
                    <a:pt x="65" y="60"/>
                  </a:cubicBezTo>
                  <a:cubicBezTo>
                    <a:pt x="65" y="60"/>
                    <a:pt x="65" y="60"/>
                    <a:pt x="65" y="60"/>
                  </a:cubicBezTo>
                  <a:moveTo>
                    <a:pt x="65" y="60"/>
                  </a:moveTo>
                  <a:cubicBezTo>
                    <a:pt x="65" y="60"/>
                    <a:pt x="65" y="60"/>
                    <a:pt x="65" y="60"/>
                  </a:cubicBezTo>
                  <a:cubicBezTo>
                    <a:pt x="65" y="60"/>
                    <a:pt x="65" y="60"/>
                    <a:pt x="65" y="60"/>
                  </a:cubicBezTo>
                  <a:moveTo>
                    <a:pt x="65" y="59"/>
                  </a:moveTo>
                  <a:cubicBezTo>
                    <a:pt x="65" y="59"/>
                    <a:pt x="65" y="59"/>
                    <a:pt x="65" y="60"/>
                  </a:cubicBezTo>
                  <a:cubicBezTo>
                    <a:pt x="65" y="59"/>
                    <a:pt x="65" y="59"/>
                    <a:pt x="65" y="59"/>
                  </a:cubicBezTo>
                  <a:moveTo>
                    <a:pt x="65" y="59"/>
                  </a:moveTo>
                  <a:cubicBezTo>
                    <a:pt x="65" y="59"/>
                    <a:pt x="65" y="59"/>
                    <a:pt x="65" y="59"/>
                  </a:cubicBezTo>
                  <a:cubicBezTo>
                    <a:pt x="65" y="59"/>
                    <a:pt x="65" y="59"/>
                    <a:pt x="65" y="59"/>
                  </a:cubicBezTo>
                  <a:moveTo>
                    <a:pt x="65" y="59"/>
                  </a:moveTo>
                  <a:cubicBezTo>
                    <a:pt x="65" y="59"/>
                    <a:pt x="65" y="59"/>
                    <a:pt x="65" y="59"/>
                  </a:cubicBezTo>
                  <a:cubicBezTo>
                    <a:pt x="65" y="59"/>
                    <a:pt x="65" y="59"/>
                    <a:pt x="65" y="59"/>
                  </a:cubicBezTo>
                  <a:moveTo>
                    <a:pt x="65" y="59"/>
                  </a:moveTo>
                  <a:cubicBezTo>
                    <a:pt x="65" y="59"/>
                    <a:pt x="65" y="59"/>
                    <a:pt x="65" y="59"/>
                  </a:cubicBezTo>
                  <a:cubicBezTo>
                    <a:pt x="65" y="59"/>
                    <a:pt x="65" y="59"/>
                    <a:pt x="65" y="59"/>
                  </a:cubicBezTo>
                  <a:moveTo>
                    <a:pt x="65" y="59"/>
                  </a:moveTo>
                  <a:cubicBezTo>
                    <a:pt x="65" y="59"/>
                    <a:pt x="65" y="59"/>
                    <a:pt x="65" y="59"/>
                  </a:cubicBezTo>
                  <a:cubicBezTo>
                    <a:pt x="65" y="59"/>
                    <a:pt x="65" y="59"/>
                    <a:pt x="65" y="59"/>
                  </a:cubicBezTo>
                  <a:moveTo>
                    <a:pt x="24" y="0"/>
                  </a:moveTo>
                  <a:cubicBezTo>
                    <a:pt x="22" y="11"/>
                    <a:pt x="22" y="11"/>
                    <a:pt x="22" y="11"/>
                  </a:cubicBezTo>
                  <a:cubicBezTo>
                    <a:pt x="22" y="11"/>
                    <a:pt x="22" y="11"/>
                    <a:pt x="22" y="11"/>
                  </a:cubicBezTo>
                  <a:cubicBezTo>
                    <a:pt x="24" y="0"/>
                    <a:pt x="24" y="0"/>
                    <a:pt x="24" y="0"/>
                  </a:cubicBezTo>
                  <a:cubicBezTo>
                    <a:pt x="51" y="6"/>
                    <a:pt x="69" y="32"/>
                    <a:pt x="65" y="59"/>
                  </a:cubicBezTo>
                  <a:cubicBezTo>
                    <a:pt x="69" y="32"/>
                    <a:pt x="51" y="6"/>
                    <a:pt x="24" y="0"/>
                  </a:cubicBezTo>
                </a:path>
              </a:pathLst>
            </a:custGeom>
            <a:solidFill>
              <a:srgbClr val="470F1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p1"/>
            <p:cNvSpPr/>
            <p:nvPr/>
          </p:nvSpPr>
          <p:spPr>
            <a:xfrm>
              <a:off x="11498263" y="903288"/>
              <a:ext cx="41275" cy="169863"/>
            </a:xfrm>
            <a:custGeom>
              <a:rect b="b" l="l" r="r" t="t"/>
              <a:pathLst>
                <a:path extrusionOk="0" h="107" w="26">
                  <a:moveTo>
                    <a:pt x="17" y="36"/>
                  </a:moveTo>
                  <a:lnTo>
                    <a:pt x="17" y="36"/>
                  </a:lnTo>
                  <a:lnTo>
                    <a:pt x="0" y="107"/>
                  </a:lnTo>
                  <a:lnTo>
                    <a:pt x="10" y="71"/>
                  </a:lnTo>
                  <a:lnTo>
                    <a:pt x="17" y="36"/>
                  </a:lnTo>
                  <a:close/>
                  <a:moveTo>
                    <a:pt x="26" y="0"/>
                  </a:moveTo>
                  <a:lnTo>
                    <a:pt x="24" y="2"/>
                  </a:lnTo>
                  <a:lnTo>
                    <a:pt x="26" y="0"/>
                  </a:lnTo>
                  <a:close/>
                </a:path>
              </a:pathLst>
            </a:custGeom>
            <a:solidFill>
              <a:srgbClr val="5EBA8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1"/>
            <p:cNvSpPr/>
            <p:nvPr/>
          </p:nvSpPr>
          <p:spPr>
            <a:xfrm>
              <a:off x="11498263" y="903288"/>
              <a:ext cx="41275" cy="169863"/>
            </a:xfrm>
            <a:custGeom>
              <a:rect b="b" l="l" r="r" t="t"/>
              <a:pathLst>
                <a:path extrusionOk="0" h="107" w="26">
                  <a:moveTo>
                    <a:pt x="17" y="36"/>
                  </a:moveTo>
                  <a:lnTo>
                    <a:pt x="17" y="36"/>
                  </a:lnTo>
                  <a:lnTo>
                    <a:pt x="0" y="107"/>
                  </a:lnTo>
                  <a:lnTo>
                    <a:pt x="10" y="71"/>
                  </a:lnTo>
                  <a:lnTo>
                    <a:pt x="17" y="36"/>
                  </a:lnTo>
                  <a:moveTo>
                    <a:pt x="26" y="0"/>
                  </a:moveTo>
                  <a:lnTo>
                    <a:pt x="24" y="2"/>
                  </a:lnTo>
                  <a:lnTo>
                    <a:pt x="2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1"/>
            <p:cNvSpPr/>
            <p:nvPr/>
          </p:nvSpPr>
          <p:spPr>
            <a:xfrm>
              <a:off x="11525250" y="906463"/>
              <a:ext cx="11113" cy="53975"/>
            </a:xfrm>
            <a:custGeom>
              <a:rect b="b" l="l" r="r" t="t"/>
              <a:pathLst>
                <a:path extrusionOk="0" h="34" w="7">
                  <a:moveTo>
                    <a:pt x="7" y="0"/>
                  </a:moveTo>
                  <a:lnTo>
                    <a:pt x="7" y="0"/>
                  </a:lnTo>
                  <a:lnTo>
                    <a:pt x="0" y="34"/>
                  </a:lnTo>
                  <a:lnTo>
                    <a:pt x="7" y="0"/>
                  </a:lnTo>
                  <a:close/>
                </a:path>
              </a:pathLst>
            </a:custGeom>
            <a:solidFill>
              <a:srgbClr val="60C6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1"/>
            <p:cNvSpPr/>
            <p:nvPr/>
          </p:nvSpPr>
          <p:spPr>
            <a:xfrm>
              <a:off x="11525250" y="906463"/>
              <a:ext cx="11113" cy="53975"/>
            </a:xfrm>
            <a:custGeom>
              <a:rect b="b" l="l" r="r" t="t"/>
              <a:pathLst>
                <a:path extrusionOk="0" h="34" w="7">
                  <a:moveTo>
                    <a:pt x="7" y="0"/>
                  </a:moveTo>
                  <a:lnTo>
                    <a:pt x="7" y="0"/>
                  </a:lnTo>
                  <a:lnTo>
                    <a:pt x="0" y="34"/>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p1"/>
            <p:cNvSpPr/>
            <p:nvPr/>
          </p:nvSpPr>
          <p:spPr>
            <a:xfrm>
              <a:off x="11307763" y="1928813"/>
              <a:ext cx="104775" cy="346075"/>
            </a:xfrm>
            <a:custGeom>
              <a:rect b="b" l="l" r="r" t="t"/>
              <a:pathLst>
                <a:path extrusionOk="0" h="92" w="28">
                  <a:moveTo>
                    <a:pt x="23" y="43"/>
                  </a:moveTo>
                  <a:cubicBezTo>
                    <a:pt x="23" y="43"/>
                    <a:pt x="23" y="43"/>
                    <a:pt x="23" y="43"/>
                  </a:cubicBezTo>
                  <a:cubicBezTo>
                    <a:pt x="7" y="92"/>
                    <a:pt x="7" y="92"/>
                    <a:pt x="7" y="92"/>
                  </a:cubicBezTo>
                  <a:cubicBezTo>
                    <a:pt x="23" y="43"/>
                    <a:pt x="23" y="43"/>
                    <a:pt x="23" y="43"/>
                  </a:cubicBezTo>
                  <a:cubicBezTo>
                    <a:pt x="23" y="43"/>
                    <a:pt x="23" y="43"/>
                    <a:pt x="23" y="43"/>
                  </a:cubicBezTo>
                  <a:moveTo>
                    <a:pt x="23" y="43"/>
                  </a:moveTo>
                  <a:cubicBezTo>
                    <a:pt x="23" y="43"/>
                    <a:pt x="23" y="43"/>
                    <a:pt x="23" y="43"/>
                  </a:cubicBezTo>
                  <a:cubicBezTo>
                    <a:pt x="23" y="43"/>
                    <a:pt x="23" y="43"/>
                    <a:pt x="23" y="43"/>
                  </a:cubicBezTo>
                  <a:moveTo>
                    <a:pt x="23" y="43"/>
                  </a:moveTo>
                  <a:cubicBezTo>
                    <a:pt x="23" y="43"/>
                    <a:pt x="23" y="43"/>
                    <a:pt x="23" y="43"/>
                  </a:cubicBezTo>
                  <a:cubicBezTo>
                    <a:pt x="23" y="43"/>
                    <a:pt x="23" y="43"/>
                    <a:pt x="23" y="43"/>
                  </a:cubicBezTo>
                  <a:moveTo>
                    <a:pt x="24" y="43"/>
                  </a:moveTo>
                  <a:cubicBezTo>
                    <a:pt x="24" y="43"/>
                    <a:pt x="24" y="43"/>
                    <a:pt x="24" y="43"/>
                  </a:cubicBezTo>
                  <a:cubicBezTo>
                    <a:pt x="24" y="43"/>
                    <a:pt x="24" y="43"/>
                    <a:pt x="24" y="43"/>
                  </a:cubicBezTo>
                  <a:moveTo>
                    <a:pt x="24" y="42"/>
                  </a:moveTo>
                  <a:cubicBezTo>
                    <a:pt x="24" y="42"/>
                    <a:pt x="24" y="42"/>
                    <a:pt x="24" y="42"/>
                  </a:cubicBezTo>
                  <a:cubicBezTo>
                    <a:pt x="24" y="42"/>
                    <a:pt x="24" y="42"/>
                    <a:pt x="24" y="42"/>
                  </a:cubicBezTo>
                  <a:moveTo>
                    <a:pt x="24" y="42"/>
                  </a:moveTo>
                  <a:cubicBezTo>
                    <a:pt x="24" y="42"/>
                    <a:pt x="24" y="42"/>
                    <a:pt x="24" y="42"/>
                  </a:cubicBezTo>
                  <a:cubicBezTo>
                    <a:pt x="24" y="42"/>
                    <a:pt x="24" y="42"/>
                    <a:pt x="24" y="42"/>
                  </a:cubicBezTo>
                  <a:moveTo>
                    <a:pt x="24" y="42"/>
                  </a:moveTo>
                  <a:cubicBezTo>
                    <a:pt x="24" y="42"/>
                    <a:pt x="24" y="42"/>
                    <a:pt x="24" y="42"/>
                  </a:cubicBezTo>
                  <a:cubicBezTo>
                    <a:pt x="24" y="42"/>
                    <a:pt x="24" y="42"/>
                    <a:pt x="24" y="42"/>
                  </a:cubicBezTo>
                  <a:moveTo>
                    <a:pt x="24" y="42"/>
                  </a:moveTo>
                  <a:cubicBezTo>
                    <a:pt x="24" y="42"/>
                    <a:pt x="24" y="42"/>
                    <a:pt x="24" y="42"/>
                  </a:cubicBezTo>
                  <a:cubicBezTo>
                    <a:pt x="24" y="42"/>
                    <a:pt x="24" y="42"/>
                    <a:pt x="24" y="42"/>
                  </a:cubicBezTo>
                  <a:moveTo>
                    <a:pt x="24" y="42"/>
                  </a:moveTo>
                  <a:cubicBezTo>
                    <a:pt x="24" y="42"/>
                    <a:pt x="24" y="42"/>
                    <a:pt x="24" y="42"/>
                  </a:cubicBezTo>
                  <a:cubicBezTo>
                    <a:pt x="24" y="42"/>
                    <a:pt x="24" y="42"/>
                    <a:pt x="24" y="42"/>
                  </a:cubicBezTo>
                  <a:moveTo>
                    <a:pt x="24" y="42"/>
                  </a:moveTo>
                  <a:cubicBezTo>
                    <a:pt x="24" y="42"/>
                    <a:pt x="24" y="42"/>
                    <a:pt x="24" y="42"/>
                  </a:cubicBezTo>
                  <a:cubicBezTo>
                    <a:pt x="24" y="42"/>
                    <a:pt x="24" y="42"/>
                    <a:pt x="24" y="42"/>
                  </a:cubicBezTo>
                  <a:moveTo>
                    <a:pt x="24" y="42"/>
                  </a:moveTo>
                  <a:cubicBezTo>
                    <a:pt x="24" y="42"/>
                    <a:pt x="24" y="42"/>
                    <a:pt x="24" y="42"/>
                  </a:cubicBezTo>
                  <a:cubicBezTo>
                    <a:pt x="24" y="42"/>
                    <a:pt x="24" y="42"/>
                    <a:pt x="24" y="42"/>
                  </a:cubicBezTo>
                  <a:moveTo>
                    <a:pt x="24" y="42"/>
                  </a:moveTo>
                  <a:cubicBezTo>
                    <a:pt x="24" y="42"/>
                    <a:pt x="24" y="42"/>
                    <a:pt x="24" y="42"/>
                  </a:cubicBezTo>
                  <a:cubicBezTo>
                    <a:pt x="24" y="42"/>
                    <a:pt x="24" y="42"/>
                    <a:pt x="24" y="42"/>
                  </a:cubicBezTo>
                  <a:moveTo>
                    <a:pt x="24" y="41"/>
                  </a:moveTo>
                  <a:cubicBezTo>
                    <a:pt x="24" y="41"/>
                    <a:pt x="24" y="41"/>
                    <a:pt x="24" y="41"/>
                  </a:cubicBezTo>
                  <a:cubicBezTo>
                    <a:pt x="24" y="41"/>
                    <a:pt x="24" y="41"/>
                    <a:pt x="24" y="41"/>
                  </a:cubicBezTo>
                  <a:moveTo>
                    <a:pt x="24" y="41"/>
                  </a:moveTo>
                  <a:cubicBezTo>
                    <a:pt x="24" y="41"/>
                    <a:pt x="24" y="41"/>
                    <a:pt x="24" y="41"/>
                  </a:cubicBezTo>
                  <a:cubicBezTo>
                    <a:pt x="24" y="41"/>
                    <a:pt x="24" y="41"/>
                    <a:pt x="24" y="41"/>
                  </a:cubicBezTo>
                  <a:moveTo>
                    <a:pt x="24" y="41"/>
                  </a:moveTo>
                  <a:cubicBezTo>
                    <a:pt x="24" y="41"/>
                    <a:pt x="24" y="41"/>
                    <a:pt x="24" y="41"/>
                  </a:cubicBezTo>
                  <a:cubicBezTo>
                    <a:pt x="24" y="41"/>
                    <a:pt x="24" y="41"/>
                    <a:pt x="24" y="41"/>
                  </a:cubicBezTo>
                  <a:moveTo>
                    <a:pt x="24" y="41"/>
                  </a:moveTo>
                  <a:cubicBezTo>
                    <a:pt x="24" y="41"/>
                    <a:pt x="24" y="41"/>
                    <a:pt x="24" y="41"/>
                  </a:cubicBezTo>
                  <a:cubicBezTo>
                    <a:pt x="24" y="41"/>
                    <a:pt x="24" y="41"/>
                    <a:pt x="24" y="41"/>
                  </a:cubicBezTo>
                  <a:moveTo>
                    <a:pt x="24" y="41"/>
                  </a:moveTo>
                  <a:cubicBezTo>
                    <a:pt x="24" y="41"/>
                    <a:pt x="24" y="41"/>
                    <a:pt x="24" y="41"/>
                  </a:cubicBezTo>
                  <a:cubicBezTo>
                    <a:pt x="24" y="41"/>
                    <a:pt x="24" y="41"/>
                    <a:pt x="24" y="41"/>
                  </a:cubicBezTo>
                  <a:moveTo>
                    <a:pt x="24" y="41"/>
                  </a:moveTo>
                  <a:cubicBezTo>
                    <a:pt x="24" y="41"/>
                    <a:pt x="24" y="41"/>
                    <a:pt x="24" y="41"/>
                  </a:cubicBezTo>
                  <a:cubicBezTo>
                    <a:pt x="24" y="41"/>
                    <a:pt x="24" y="41"/>
                    <a:pt x="24" y="41"/>
                  </a:cubicBezTo>
                  <a:moveTo>
                    <a:pt x="24" y="41"/>
                  </a:moveTo>
                  <a:cubicBezTo>
                    <a:pt x="24" y="41"/>
                    <a:pt x="24" y="41"/>
                    <a:pt x="24" y="41"/>
                  </a:cubicBezTo>
                  <a:cubicBezTo>
                    <a:pt x="24" y="41"/>
                    <a:pt x="24" y="41"/>
                    <a:pt x="24" y="41"/>
                  </a:cubicBezTo>
                  <a:moveTo>
                    <a:pt x="24" y="41"/>
                  </a:moveTo>
                  <a:cubicBezTo>
                    <a:pt x="24" y="41"/>
                    <a:pt x="24" y="41"/>
                    <a:pt x="24" y="41"/>
                  </a:cubicBezTo>
                  <a:cubicBezTo>
                    <a:pt x="24" y="41"/>
                    <a:pt x="24" y="41"/>
                    <a:pt x="24" y="41"/>
                  </a:cubicBezTo>
                  <a:moveTo>
                    <a:pt x="24" y="41"/>
                  </a:moveTo>
                  <a:cubicBezTo>
                    <a:pt x="24" y="41"/>
                    <a:pt x="24" y="41"/>
                    <a:pt x="24" y="41"/>
                  </a:cubicBezTo>
                  <a:cubicBezTo>
                    <a:pt x="24" y="41"/>
                    <a:pt x="24" y="41"/>
                    <a:pt x="24" y="41"/>
                  </a:cubicBezTo>
                  <a:moveTo>
                    <a:pt x="24" y="40"/>
                  </a:moveTo>
                  <a:cubicBezTo>
                    <a:pt x="24" y="40"/>
                    <a:pt x="24" y="40"/>
                    <a:pt x="24" y="41"/>
                  </a:cubicBezTo>
                  <a:cubicBezTo>
                    <a:pt x="24" y="40"/>
                    <a:pt x="24" y="40"/>
                    <a:pt x="24" y="40"/>
                  </a:cubicBezTo>
                  <a:moveTo>
                    <a:pt x="24" y="40"/>
                  </a:moveTo>
                  <a:cubicBezTo>
                    <a:pt x="24" y="40"/>
                    <a:pt x="24" y="40"/>
                    <a:pt x="24" y="40"/>
                  </a:cubicBezTo>
                  <a:cubicBezTo>
                    <a:pt x="24" y="40"/>
                    <a:pt x="24" y="40"/>
                    <a:pt x="24" y="40"/>
                  </a:cubicBezTo>
                  <a:moveTo>
                    <a:pt x="24" y="40"/>
                  </a:moveTo>
                  <a:cubicBezTo>
                    <a:pt x="24" y="40"/>
                    <a:pt x="24" y="40"/>
                    <a:pt x="24" y="40"/>
                  </a:cubicBezTo>
                  <a:cubicBezTo>
                    <a:pt x="24" y="40"/>
                    <a:pt x="24" y="40"/>
                    <a:pt x="24" y="40"/>
                  </a:cubicBezTo>
                  <a:moveTo>
                    <a:pt x="24" y="40"/>
                  </a:moveTo>
                  <a:cubicBezTo>
                    <a:pt x="24" y="40"/>
                    <a:pt x="24" y="40"/>
                    <a:pt x="24" y="40"/>
                  </a:cubicBezTo>
                  <a:cubicBezTo>
                    <a:pt x="24" y="40"/>
                    <a:pt x="24" y="40"/>
                    <a:pt x="24" y="40"/>
                  </a:cubicBezTo>
                  <a:moveTo>
                    <a:pt x="24" y="40"/>
                  </a:moveTo>
                  <a:cubicBezTo>
                    <a:pt x="24" y="40"/>
                    <a:pt x="24" y="40"/>
                    <a:pt x="24" y="40"/>
                  </a:cubicBezTo>
                  <a:cubicBezTo>
                    <a:pt x="24" y="40"/>
                    <a:pt x="24" y="40"/>
                    <a:pt x="24" y="40"/>
                  </a:cubicBezTo>
                  <a:moveTo>
                    <a:pt x="24" y="40"/>
                  </a:moveTo>
                  <a:cubicBezTo>
                    <a:pt x="24" y="40"/>
                    <a:pt x="24" y="40"/>
                    <a:pt x="24" y="40"/>
                  </a:cubicBezTo>
                  <a:cubicBezTo>
                    <a:pt x="24" y="40"/>
                    <a:pt x="24" y="40"/>
                    <a:pt x="24" y="40"/>
                  </a:cubicBezTo>
                  <a:moveTo>
                    <a:pt x="24" y="40"/>
                  </a:moveTo>
                  <a:cubicBezTo>
                    <a:pt x="24" y="40"/>
                    <a:pt x="24" y="40"/>
                    <a:pt x="24" y="40"/>
                  </a:cubicBezTo>
                  <a:cubicBezTo>
                    <a:pt x="24" y="40"/>
                    <a:pt x="24" y="40"/>
                    <a:pt x="24" y="40"/>
                  </a:cubicBezTo>
                  <a:moveTo>
                    <a:pt x="24" y="40"/>
                  </a:moveTo>
                  <a:cubicBezTo>
                    <a:pt x="24" y="40"/>
                    <a:pt x="24" y="40"/>
                    <a:pt x="24" y="40"/>
                  </a:cubicBezTo>
                  <a:cubicBezTo>
                    <a:pt x="24" y="40"/>
                    <a:pt x="24" y="40"/>
                    <a:pt x="24" y="40"/>
                  </a:cubicBezTo>
                  <a:moveTo>
                    <a:pt x="24" y="40"/>
                  </a:moveTo>
                  <a:cubicBezTo>
                    <a:pt x="24" y="40"/>
                    <a:pt x="24" y="40"/>
                    <a:pt x="24" y="40"/>
                  </a:cubicBezTo>
                  <a:cubicBezTo>
                    <a:pt x="24" y="40"/>
                    <a:pt x="24" y="40"/>
                    <a:pt x="24" y="40"/>
                  </a:cubicBezTo>
                  <a:moveTo>
                    <a:pt x="0" y="0"/>
                  </a:moveTo>
                  <a:cubicBezTo>
                    <a:pt x="0" y="0"/>
                    <a:pt x="0" y="0"/>
                    <a:pt x="0" y="0"/>
                  </a:cubicBezTo>
                  <a:cubicBezTo>
                    <a:pt x="17" y="4"/>
                    <a:pt x="28" y="22"/>
                    <a:pt x="24" y="40"/>
                  </a:cubicBezTo>
                  <a:cubicBezTo>
                    <a:pt x="28" y="22"/>
                    <a:pt x="17" y="4"/>
                    <a:pt x="0" y="0"/>
                  </a:cubicBezTo>
                </a:path>
              </a:pathLst>
            </a:custGeom>
            <a:solidFill>
              <a:srgbClr val="4F21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2" name="Google Shape;532;p1"/>
            <p:cNvSpPr/>
            <p:nvPr/>
          </p:nvSpPr>
          <p:spPr>
            <a:xfrm>
              <a:off x="11187113" y="2417763"/>
              <a:ext cx="7938" cy="30163"/>
            </a:xfrm>
            <a:custGeom>
              <a:rect b="b" l="l" r="r" t="t"/>
              <a:pathLst>
                <a:path extrusionOk="0" h="19" w="5">
                  <a:moveTo>
                    <a:pt x="5" y="0"/>
                  </a:moveTo>
                  <a:lnTo>
                    <a:pt x="0" y="17"/>
                  </a:lnTo>
                  <a:lnTo>
                    <a:pt x="0" y="19"/>
                  </a:lnTo>
                  <a:lnTo>
                    <a:pt x="5" y="0"/>
                  </a:lnTo>
                  <a:close/>
                </a:path>
              </a:pathLst>
            </a:custGeom>
            <a:solidFill>
              <a:srgbClr val="8926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3" name="Google Shape;533;p1"/>
            <p:cNvSpPr/>
            <p:nvPr/>
          </p:nvSpPr>
          <p:spPr>
            <a:xfrm>
              <a:off x="11187113" y="2417763"/>
              <a:ext cx="7938" cy="30163"/>
            </a:xfrm>
            <a:custGeom>
              <a:rect b="b" l="l" r="r" t="t"/>
              <a:pathLst>
                <a:path extrusionOk="0" h="19" w="5">
                  <a:moveTo>
                    <a:pt x="5" y="0"/>
                  </a:moveTo>
                  <a:lnTo>
                    <a:pt x="0" y="17"/>
                  </a:lnTo>
                  <a:lnTo>
                    <a:pt x="0" y="19"/>
                  </a:lnTo>
                  <a:lnTo>
                    <a:pt x="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4" name="Google Shape;534;p1"/>
            <p:cNvSpPr/>
            <p:nvPr/>
          </p:nvSpPr>
          <p:spPr>
            <a:xfrm>
              <a:off x="11464925" y="2530475"/>
              <a:ext cx="19050" cy="3175"/>
            </a:xfrm>
            <a:custGeom>
              <a:rect b="b" l="l" r="r" t="t"/>
              <a:pathLst>
                <a:path extrusionOk="0" h="2" w="12">
                  <a:moveTo>
                    <a:pt x="0" y="0"/>
                  </a:moveTo>
                  <a:lnTo>
                    <a:pt x="0" y="0"/>
                  </a:lnTo>
                  <a:lnTo>
                    <a:pt x="12" y="2"/>
                  </a:lnTo>
                  <a:lnTo>
                    <a:pt x="0" y="0"/>
                  </a:lnTo>
                  <a:close/>
                </a:path>
              </a:pathLst>
            </a:custGeom>
            <a:solidFill>
              <a:srgbClr val="A6E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5" name="Google Shape;535;p1"/>
            <p:cNvSpPr/>
            <p:nvPr/>
          </p:nvSpPr>
          <p:spPr>
            <a:xfrm>
              <a:off x="11464925" y="2530475"/>
              <a:ext cx="19050" cy="3175"/>
            </a:xfrm>
            <a:custGeom>
              <a:rect b="b" l="l" r="r" t="t"/>
              <a:pathLst>
                <a:path extrusionOk="0" h="2" w="12">
                  <a:moveTo>
                    <a:pt x="0" y="0"/>
                  </a:moveTo>
                  <a:lnTo>
                    <a:pt x="0" y="0"/>
                  </a:lnTo>
                  <a:lnTo>
                    <a:pt x="12" y="2"/>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p1"/>
            <p:cNvSpPr/>
            <p:nvPr/>
          </p:nvSpPr>
          <p:spPr>
            <a:xfrm>
              <a:off x="11483975" y="2533650"/>
              <a:ext cx="44450" cy="11113"/>
            </a:xfrm>
            <a:custGeom>
              <a:rect b="b" l="l" r="r" t="t"/>
              <a:pathLst>
                <a:path extrusionOk="0" h="7" w="28">
                  <a:moveTo>
                    <a:pt x="0" y="0"/>
                  </a:moveTo>
                  <a:lnTo>
                    <a:pt x="0" y="0"/>
                  </a:lnTo>
                  <a:lnTo>
                    <a:pt x="28" y="7"/>
                  </a:lnTo>
                  <a:lnTo>
                    <a:pt x="0" y="0"/>
                  </a:lnTo>
                  <a:close/>
                </a:path>
              </a:pathLst>
            </a:custGeom>
            <a:solidFill>
              <a:srgbClr val="7B111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1"/>
            <p:cNvSpPr/>
            <p:nvPr/>
          </p:nvSpPr>
          <p:spPr>
            <a:xfrm>
              <a:off x="11483975" y="2533650"/>
              <a:ext cx="44450" cy="11113"/>
            </a:xfrm>
            <a:custGeom>
              <a:rect b="b" l="l" r="r" t="t"/>
              <a:pathLst>
                <a:path extrusionOk="0" h="7" w="28">
                  <a:moveTo>
                    <a:pt x="0" y="0"/>
                  </a:moveTo>
                  <a:lnTo>
                    <a:pt x="0" y="0"/>
                  </a:lnTo>
                  <a:lnTo>
                    <a:pt x="28" y="7"/>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8" name="Google Shape;538;p1"/>
            <p:cNvSpPr/>
            <p:nvPr/>
          </p:nvSpPr>
          <p:spPr>
            <a:xfrm>
              <a:off x="11261725" y="2436813"/>
              <a:ext cx="290513" cy="107950"/>
            </a:xfrm>
            <a:custGeom>
              <a:rect b="b" l="l" r="r" t="t"/>
              <a:pathLst>
                <a:path extrusionOk="0" h="29" w="77">
                  <a:moveTo>
                    <a:pt x="4" y="0"/>
                  </a:moveTo>
                  <a:cubicBezTo>
                    <a:pt x="0" y="13"/>
                    <a:pt x="0" y="13"/>
                    <a:pt x="0" y="13"/>
                  </a:cubicBezTo>
                  <a:cubicBezTo>
                    <a:pt x="54" y="25"/>
                    <a:pt x="54" y="25"/>
                    <a:pt x="54" y="25"/>
                  </a:cubicBezTo>
                  <a:cubicBezTo>
                    <a:pt x="59" y="26"/>
                    <a:pt x="59" y="26"/>
                    <a:pt x="59" y="26"/>
                  </a:cubicBezTo>
                  <a:cubicBezTo>
                    <a:pt x="71" y="29"/>
                    <a:pt x="71" y="29"/>
                    <a:pt x="71" y="29"/>
                  </a:cubicBezTo>
                  <a:cubicBezTo>
                    <a:pt x="73" y="25"/>
                    <a:pt x="75" y="21"/>
                    <a:pt x="77" y="16"/>
                  </a:cubicBezTo>
                  <a:cubicBezTo>
                    <a:pt x="77" y="16"/>
                    <a:pt x="77" y="16"/>
                    <a:pt x="77" y="16"/>
                  </a:cubicBezTo>
                  <a:cubicBezTo>
                    <a:pt x="4" y="0"/>
                    <a:pt x="4" y="0"/>
                    <a:pt x="4" y="0"/>
                  </a:cubicBezTo>
                </a:path>
              </a:pathLst>
            </a:custGeom>
            <a:solidFill>
              <a:srgbClr val="6CD1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9" name="Google Shape;539;p1"/>
            <p:cNvSpPr/>
            <p:nvPr/>
          </p:nvSpPr>
          <p:spPr>
            <a:xfrm>
              <a:off x="11261725" y="2436813"/>
              <a:ext cx="15875" cy="49213"/>
            </a:xfrm>
            <a:custGeom>
              <a:rect b="b" l="l" r="r" t="t"/>
              <a:pathLst>
                <a:path extrusionOk="0" h="31" w="10">
                  <a:moveTo>
                    <a:pt x="10" y="0"/>
                  </a:moveTo>
                  <a:lnTo>
                    <a:pt x="0" y="31"/>
                  </a:lnTo>
                  <a:lnTo>
                    <a:pt x="10" y="0"/>
                  </a:lnTo>
                  <a:close/>
                </a:path>
              </a:pathLst>
            </a:custGeom>
            <a:solidFill>
              <a:srgbClr val="8926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0" name="Google Shape;540;p1"/>
            <p:cNvSpPr/>
            <p:nvPr/>
          </p:nvSpPr>
          <p:spPr>
            <a:xfrm>
              <a:off x="11261725" y="2436813"/>
              <a:ext cx="15875" cy="49213"/>
            </a:xfrm>
            <a:custGeom>
              <a:rect b="b" l="l" r="r" t="t"/>
              <a:pathLst>
                <a:path extrusionOk="0" h="31" w="10">
                  <a:moveTo>
                    <a:pt x="10" y="0"/>
                  </a:moveTo>
                  <a:lnTo>
                    <a:pt x="0" y="31"/>
                  </a:lnTo>
                  <a:lnTo>
                    <a:pt x="1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1" name="Google Shape;541;p1"/>
            <p:cNvSpPr/>
            <p:nvPr/>
          </p:nvSpPr>
          <p:spPr>
            <a:xfrm>
              <a:off x="11250613" y="2516188"/>
              <a:ext cx="206375" cy="47625"/>
            </a:xfrm>
            <a:custGeom>
              <a:rect b="b" l="l" r="r" t="t"/>
              <a:pathLst>
                <a:path extrusionOk="0" h="30" w="130">
                  <a:moveTo>
                    <a:pt x="0" y="0"/>
                  </a:moveTo>
                  <a:lnTo>
                    <a:pt x="0" y="0"/>
                  </a:lnTo>
                  <a:lnTo>
                    <a:pt x="130" y="30"/>
                  </a:lnTo>
                  <a:lnTo>
                    <a:pt x="0" y="0"/>
                  </a:lnTo>
                  <a:close/>
                </a:path>
              </a:pathLst>
            </a:custGeom>
            <a:solidFill>
              <a:srgbClr val="390C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1"/>
            <p:cNvSpPr/>
            <p:nvPr/>
          </p:nvSpPr>
          <p:spPr>
            <a:xfrm>
              <a:off x="11250613" y="2516188"/>
              <a:ext cx="206375" cy="47625"/>
            </a:xfrm>
            <a:custGeom>
              <a:rect b="b" l="l" r="r" t="t"/>
              <a:pathLst>
                <a:path extrusionOk="0" h="30" w="130">
                  <a:moveTo>
                    <a:pt x="0" y="0"/>
                  </a:moveTo>
                  <a:lnTo>
                    <a:pt x="0" y="0"/>
                  </a:lnTo>
                  <a:lnTo>
                    <a:pt x="130" y="3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1"/>
            <p:cNvSpPr/>
            <p:nvPr/>
          </p:nvSpPr>
          <p:spPr>
            <a:xfrm>
              <a:off x="11217275" y="2516188"/>
              <a:ext cx="239713" cy="138113"/>
            </a:xfrm>
            <a:custGeom>
              <a:rect b="b" l="l" r="r" t="t"/>
              <a:pathLst>
                <a:path extrusionOk="0" h="37" w="64">
                  <a:moveTo>
                    <a:pt x="9" y="0"/>
                  </a:moveTo>
                  <a:cubicBezTo>
                    <a:pt x="0" y="26"/>
                    <a:pt x="0" y="26"/>
                    <a:pt x="0" y="26"/>
                  </a:cubicBezTo>
                  <a:cubicBezTo>
                    <a:pt x="47" y="37"/>
                    <a:pt x="47" y="37"/>
                    <a:pt x="47" y="37"/>
                  </a:cubicBezTo>
                  <a:cubicBezTo>
                    <a:pt x="53" y="29"/>
                    <a:pt x="59" y="21"/>
                    <a:pt x="64" y="13"/>
                  </a:cubicBezTo>
                  <a:cubicBezTo>
                    <a:pt x="64" y="13"/>
                    <a:pt x="64" y="13"/>
                    <a:pt x="64" y="13"/>
                  </a:cubicBezTo>
                  <a:cubicBezTo>
                    <a:pt x="9" y="0"/>
                    <a:pt x="9" y="0"/>
                    <a:pt x="9" y="0"/>
                  </a:cubicBezTo>
                </a:path>
              </a:pathLst>
            </a:custGeom>
            <a:solidFill>
              <a:srgbClr val="1767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4" name="Google Shape;544;p1"/>
            <p:cNvSpPr/>
            <p:nvPr/>
          </p:nvSpPr>
          <p:spPr>
            <a:xfrm>
              <a:off x="11217275" y="2516188"/>
              <a:ext cx="33338" cy="96838"/>
            </a:xfrm>
            <a:custGeom>
              <a:rect b="b" l="l" r="r" t="t"/>
              <a:pathLst>
                <a:path extrusionOk="0" h="61" w="21">
                  <a:moveTo>
                    <a:pt x="21" y="0"/>
                  </a:moveTo>
                  <a:lnTo>
                    <a:pt x="0" y="61"/>
                  </a:lnTo>
                  <a:lnTo>
                    <a:pt x="21" y="0"/>
                  </a:lnTo>
                  <a:close/>
                </a:path>
              </a:pathLst>
            </a:custGeom>
            <a:solidFill>
              <a:srgbClr val="401B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5" name="Google Shape;545;p1"/>
            <p:cNvSpPr/>
            <p:nvPr/>
          </p:nvSpPr>
          <p:spPr>
            <a:xfrm>
              <a:off x="11217275" y="2516188"/>
              <a:ext cx="33338" cy="96838"/>
            </a:xfrm>
            <a:custGeom>
              <a:rect b="b" l="l" r="r" t="t"/>
              <a:pathLst>
                <a:path extrusionOk="0" h="61" w="21">
                  <a:moveTo>
                    <a:pt x="21" y="0"/>
                  </a:moveTo>
                  <a:lnTo>
                    <a:pt x="0" y="61"/>
                  </a:lnTo>
                  <a:lnTo>
                    <a:pt x="2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6" name="Google Shape;546;p1"/>
            <p:cNvSpPr/>
            <p:nvPr/>
          </p:nvSpPr>
          <p:spPr>
            <a:xfrm>
              <a:off x="11288713" y="2409825"/>
              <a:ext cx="269875" cy="60325"/>
            </a:xfrm>
            <a:custGeom>
              <a:rect b="b" l="l" r="r" t="t"/>
              <a:pathLst>
                <a:path extrusionOk="0" h="38" w="170">
                  <a:moveTo>
                    <a:pt x="0" y="0"/>
                  </a:moveTo>
                  <a:lnTo>
                    <a:pt x="0" y="0"/>
                  </a:lnTo>
                  <a:lnTo>
                    <a:pt x="170" y="38"/>
                  </a:lnTo>
                  <a:lnTo>
                    <a:pt x="0" y="0"/>
                  </a:lnTo>
                  <a:close/>
                </a:path>
              </a:pathLst>
            </a:custGeom>
            <a:solidFill>
              <a:srgbClr val="2B090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7" name="Google Shape;547;p1"/>
            <p:cNvSpPr/>
            <p:nvPr/>
          </p:nvSpPr>
          <p:spPr>
            <a:xfrm>
              <a:off x="11288713" y="2409825"/>
              <a:ext cx="269875" cy="60325"/>
            </a:xfrm>
            <a:custGeom>
              <a:rect b="b" l="l" r="r" t="t"/>
              <a:pathLst>
                <a:path extrusionOk="0" h="38" w="170">
                  <a:moveTo>
                    <a:pt x="0" y="0"/>
                  </a:moveTo>
                  <a:lnTo>
                    <a:pt x="0" y="0"/>
                  </a:lnTo>
                  <a:lnTo>
                    <a:pt x="170" y="38"/>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p1"/>
            <p:cNvSpPr/>
            <p:nvPr/>
          </p:nvSpPr>
          <p:spPr>
            <a:xfrm>
              <a:off x="11288713" y="2301875"/>
              <a:ext cx="330200" cy="176213"/>
            </a:xfrm>
            <a:custGeom>
              <a:rect b="b" l="l" r="r" t="t"/>
              <a:pathLst>
                <a:path extrusionOk="0" h="47" w="88">
                  <a:moveTo>
                    <a:pt x="9" y="0"/>
                  </a:moveTo>
                  <a:cubicBezTo>
                    <a:pt x="0" y="29"/>
                    <a:pt x="0" y="29"/>
                    <a:pt x="0" y="29"/>
                  </a:cubicBezTo>
                  <a:cubicBezTo>
                    <a:pt x="72" y="45"/>
                    <a:pt x="72" y="45"/>
                    <a:pt x="72" y="45"/>
                  </a:cubicBezTo>
                  <a:cubicBezTo>
                    <a:pt x="77" y="47"/>
                    <a:pt x="77" y="47"/>
                    <a:pt x="77" y="47"/>
                  </a:cubicBezTo>
                  <a:cubicBezTo>
                    <a:pt x="81" y="37"/>
                    <a:pt x="85" y="28"/>
                    <a:pt x="88" y="18"/>
                  </a:cubicBezTo>
                  <a:cubicBezTo>
                    <a:pt x="88" y="18"/>
                    <a:pt x="88" y="18"/>
                    <a:pt x="88" y="18"/>
                  </a:cubicBezTo>
                  <a:cubicBezTo>
                    <a:pt x="9" y="0"/>
                    <a:pt x="9" y="0"/>
                    <a:pt x="9" y="0"/>
                  </a:cubicBezTo>
                </a:path>
              </a:pathLst>
            </a:custGeom>
            <a:solidFill>
              <a:srgbClr val="0D3F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1"/>
            <p:cNvSpPr/>
            <p:nvPr/>
          </p:nvSpPr>
          <p:spPr>
            <a:xfrm>
              <a:off x="11202988" y="2301875"/>
              <a:ext cx="119063" cy="107950"/>
            </a:xfrm>
            <a:custGeom>
              <a:rect b="b" l="l" r="r" t="t"/>
              <a:pathLst>
                <a:path extrusionOk="0" h="68" w="75">
                  <a:moveTo>
                    <a:pt x="4" y="28"/>
                  </a:moveTo>
                  <a:lnTo>
                    <a:pt x="0" y="56"/>
                  </a:lnTo>
                  <a:lnTo>
                    <a:pt x="4" y="28"/>
                  </a:lnTo>
                  <a:close/>
                  <a:moveTo>
                    <a:pt x="75" y="0"/>
                  </a:moveTo>
                  <a:lnTo>
                    <a:pt x="54" y="68"/>
                  </a:lnTo>
                  <a:lnTo>
                    <a:pt x="75" y="0"/>
                  </a:lnTo>
                  <a:close/>
                </a:path>
              </a:pathLst>
            </a:custGeom>
            <a:solidFill>
              <a:srgbClr val="3015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1"/>
            <p:cNvSpPr/>
            <p:nvPr/>
          </p:nvSpPr>
          <p:spPr>
            <a:xfrm>
              <a:off x="11202988" y="2301875"/>
              <a:ext cx="119063" cy="107950"/>
            </a:xfrm>
            <a:custGeom>
              <a:rect b="b" l="l" r="r" t="t"/>
              <a:pathLst>
                <a:path extrusionOk="0" h="68" w="75">
                  <a:moveTo>
                    <a:pt x="4" y="28"/>
                  </a:moveTo>
                  <a:lnTo>
                    <a:pt x="0" y="56"/>
                  </a:lnTo>
                  <a:lnTo>
                    <a:pt x="4" y="28"/>
                  </a:lnTo>
                  <a:moveTo>
                    <a:pt x="75" y="0"/>
                  </a:moveTo>
                  <a:lnTo>
                    <a:pt x="54" y="68"/>
                  </a:lnTo>
                  <a:lnTo>
                    <a:pt x="7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p1"/>
            <p:cNvSpPr/>
            <p:nvPr/>
          </p:nvSpPr>
          <p:spPr>
            <a:xfrm>
              <a:off x="11753850" y="20638"/>
              <a:ext cx="7938" cy="93663"/>
            </a:xfrm>
            <a:custGeom>
              <a:rect b="b" l="l" r="r" t="t"/>
              <a:pathLst>
                <a:path extrusionOk="0" h="25" w="2">
                  <a:moveTo>
                    <a:pt x="2" y="0"/>
                  </a:moveTo>
                  <a:cubicBezTo>
                    <a:pt x="2" y="7"/>
                    <a:pt x="1" y="16"/>
                    <a:pt x="0" y="25"/>
                  </a:cubicBezTo>
                  <a:cubicBezTo>
                    <a:pt x="0" y="25"/>
                    <a:pt x="0" y="25"/>
                    <a:pt x="0" y="25"/>
                  </a:cubicBezTo>
                  <a:cubicBezTo>
                    <a:pt x="1" y="16"/>
                    <a:pt x="2" y="7"/>
                    <a:pt x="2" y="0"/>
                  </a:cubicBezTo>
                </a:path>
              </a:pathLst>
            </a:custGeom>
            <a:solidFill>
              <a:srgbClr val="942C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1"/>
            <p:cNvSpPr/>
            <p:nvPr/>
          </p:nvSpPr>
          <p:spPr>
            <a:xfrm>
              <a:off x="11728450" y="-92075"/>
              <a:ext cx="36513" cy="206375"/>
            </a:xfrm>
            <a:custGeom>
              <a:rect b="b" l="l" r="r" t="t"/>
              <a:pathLst>
                <a:path extrusionOk="0" h="55" w="10">
                  <a:moveTo>
                    <a:pt x="10" y="0"/>
                  </a:moveTo>
                  <a:cubicBezTo>
                    <a:pt x="0" y="43"/>
                    <a:pt x="0" y="43"/>
                    <a:pt x="0" y="43"/>
                  </a:cubicBezTo>
                  <a:cubicBezTo>
                    <a:pt x="2" y="44"/>
                    <a:pt x="4" y="48"/>
                    <a:pt x="7" y="55"/>
                  </a:cubicBezTo>
                  <a:cubicBezTo>
                    <a:pt x="8" y="46"/>
                    <a:pt x="9" y="37"/>
                    <a:pt x="9" y="30"/>
                  </a:cubicBezTo>
                  <a:cubicBezTo>
                    <a:pt x="10" y="13"/>
                    <a:pt x="10" y="2"/>
                    <a:pt x="10" y="0"/>
                  </a:cubicBezTo>
                </a:path>
              </a:pathLst>
            </a:custGeom>
            <a:solidFill>
              <a:srgbClr val="56080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1"/>
            <p:cNvSpPr/>
            <p:nvPr/>
          </p:nvSpPr>
          <p:spPr>
            <a:xfrm>
              <a:off x="11728450" y="69850"/>
              <a:ext cx="25400" cy="44450"/>
            </a:xfrm>
            <a:custGeom>
              <a:rect b="b" l="l" r="r" t="t"/>
              <a:pathLst>
                <a:path extrusionOk="0" h="12" w="7">
                  <a:moveTo>
                    <a:pt x="0" y="0"/>
                  </a:moveTo>
                  <a:cubicBezTo>
                    <a:pt x="0" y="0"/>
                    <a:pt x="0" y="0"/>
                    <a:pt x="0" y="0"/>
                  </a:cubicBezTo>
                  <a:cubicBezTo>
                    <a:pt x="2" y="1"/>
                    <a:pt x="4" y="5"/>
                    <a:pt x="7" y="12"/>
                  </a:cubicBezTo>
                  <a:cubicBezTo>
                    <a:pt x="7" y="12"/>
                    <a:pt x="7" y="12"/>
                    <a:pt x="7" y="12"/>
                  </a:cubicBezTo>
                  <a:cubicBezTo>
                    <a:pt x="7" y="12"/>
                    <a:pt x="7" y="12"/>
                    <a:pt x="7" y="12"/>
                  </a:cubicBezTo>
                  <a:cubicBezTo>
                    <a:pt x="4" y="5"/>
                    <a:pt x="2" y="1"/>
                    <a:pt x="0" y="0"/>
                  </a:cubicBezTo>
                </a:path>
              </a:pathLst>
            </a:custGeom>
            <a:solidFill>
              <a:srgbClr val="6E030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1"/>
            <p:cNvSpPr/>
            <p:nvPr/>
          </p:nvSpPr>
          <p:spPr>
            <a:xfrm>
              <a:off x="11811000" y="325438"/>
              <a:ext cx="38100" cy="296863"/>
            </a:xfrm>
            <a:custGeom>
              <a:rect b="b" l="l" r="r" t="t"/>
              <a:pathLst>
                <a:path extrusionOk="0" h="79" w="10">
                  <a:moveTo>
                    <a:pt x="10" y="79"/>
                  </a:moveTo>
                  <a:cubicBezTo>
                    <a:pt x="10" y="79"/>
                    <a:pt x="10" y="79"/>
                    <a:pt x="10" y="79"/>
                  </a:cubicBezTo>
                  <a:cubicBezTo>
                    <a:pt x="10" y="79"/>
                    <a:pt x="10" y="79"/>
                    <a:pt x="10" y="79"/>
                  </a:cubicBezTo>
                  <a:moveTo>
                    <a:pt x="10" y="78"/>
                  </a:moveTo>
                  <a:cubicBezTo>
                    <a:pt x="10" y="78"/>
                    <a:pt x="10" y="78"/>
                    <a:pt x="10" y="78"/>
                  </a:cubicBezTo>
                  <a:cubicBezTo>
                    <a:pt x="10" y="78"/>
                    <a:pt x="10" y="78"/>
                    <a:pt x="10" y="78"/>
                  </a:cubicBezTo>
                  <a:moveTo>
                    <a:pt x="9" y="68"/>
                  </a:moveTo>
                  <a:cubicBezTo>
                    <a:pt x="9" y="68"/>
                    <a:pt x="9" y="68"/>
                    <a:pt x="9" y="68"/>
                  </a:cubicBezTo>
                  <a:cubicBezTo>
                    <a:pt x="9" y="68"/>
                    <a:pt x="9" y="68"/>
                    <a:pt x="9" y="68"/>
                  </a:cubicBezTo>
                  <a:moveTo>
                    <a:pt x="9" y="66"/>
                  </a:moveTo>
                  <a:cubicBezTo>
                    <a:pt x="9" y="66"/>
                    <a:pt x="9" y="66"/>
                    <a:pt x="9" y="66"/>
                  </a:cubicBezTo>
                  <a:cubicBezTo>
                    <a:pt x="9" y="66"/>
                    <a:pt x="9" y="66"/>
                    <a:pt x="9" y="66"/>
                  </a:cubicBezTo>
                  <a:moveTo>
                    <a:pt x="9" y="66"/>
                  </a:moveTo>
                  <a:cubicBezTo>
                    <a:pt x="9" y="66"/>
                    <a:pt x="9" y="66"/>
                    <a:pt x="9" y="66"/>
                  </a:cubicBezTo>
                  <a:cubicBezTo>
                    <a:pt x="9" y="66"/>
                    <a:pt x="9" y="66"/>
                    <a:pt x="9" y="66"/>
                  </a:cubicBezTo>
                  <a:moveTo>
                    <a:pt x="9" y="65"/>
                  </a:moveTo>
                  <a:cubicBezTo>
                    <a:pt x="9" y="65"/>
                    <a:pt x="9" y="65"/>
                    <a:pt x="9" y="65"/>
                  </a:cubicBezTo>
                  <a:cubicBezTo>
                    <a:pt x="9" y="65"/>
                    <a:pt x="9" y="65"/>
                    <a:pt x="9" y="65"/>
                  </a:cubicBezTo>
                  <a:moveTo>
                    <a:pt x="9" y="65"/>
                  </a:moveTo>
                  <a:cubicBezTo>
                    <a:pt x="9" y="65"/>
                    <a:pt x="9" y="65"/>
                    <a:pt x="9" y="65"/>
                  </a:cubicBezTo>
                  <a:cubicBezTo>
                    <a:pt x="9" y="65"/>
                    <a:pt x="9" y="65"/>
                    <a:pt x="9" y="65"/>
                  </a:cubicBezTo>
                  <a:moveTo>
                    <a:pt x="9" y="65"/>
                  </a:moveTo>
                  <a:cubicBezTo>
                    <a:pt x="9" y="65"/>
                    <a:pt x="9" y="65"/>
                    <a:pt x="9" y="65"/>
                  </a:cubicBezTo>
                  <a:cubicBezTo>
                    <a:pt x="9" y="65"/>
                    <a:pt x="9" y="65"/>
                    <a:pt x="9" y="65"/>
                  </a:cubicBezTo>
                  <a:moveTo>
                    <a:pt x="9" y="64"/>
                  </a:moveTo>
                  <a:cubicBezTo>
                    <a:pt x="9" y="64"/>
                    <a:pt x="9" y="64"/>
                    <a:pt x="9" y="64"/>
                  </a:cubicBezTo>
                  <a:cubicBezTo>
                    <a:pt x="9" y="64"/>
                    <a:pt x="9" y="64"/>
                    <a:pt x="9" y="64"/>
                  </a:cubicBezTo>
                  <a:moveTo>
                    <a:pt x="9" y="64"/>
                  </a:moveTo>
                  <a:cubicBezTo>
                    <a:pt x="9" y="64"/>
                    <a:pt x="9" y="64"/>
                    <a:pt x="9" y="64"/>
                  </a:cubicBezTo>
                  <a:cubicBezTo>
                    <a:pt x="9" y="64"/>
                    <a:pt x="9" y="64"/>
                    <a:pt x="9" y="64"/>
                  </a:cubicBezTo>
                  <a:moveTo>
                    <a:pt x="9" y="64"/>
                  </a:moveTo>
                  <a:cubicBezTo>
                    <a:pt x="9" y="64"/>
                    <a:pt x="9" y="64"/>
                    <a:pt x="9" y="64"/>
                  </a:cubicBezTo>
                  <a:cubicBezTo>
                    <a:pt x="9" y="64"/>
                    <a:pt x="9" y="64"/>
                    <a:pt x="9" y="64"/>
                  </a:cubicBezTo>
                  <a:moveTo>
                    <a:pt x="9" y="63"/>
                  </a:moveTo>
                  <a:cubicBezTo>
                    <a:pt x="9" y="63"/>
                    <a:pt x="9" y="63"/>
                    <a:pt x="9" y="64"/>
                  </a:cubicBezTo>
                  <a:cubicBezTo>
                    <a:pt x="9" y="63"/>
                    <a:pt x="9" y="63"/>
                    <a:pt x="9" y="63"/>
                  </a:cubicBezTo>
                  <a:moveTo>
                    <a:pt x="9" y="63"/>
                  </a:moveTo>
                  <a:cubicBezTo>
                    <a:pt x="9" y="63"/>
                    <a:pt x="9" y="63"/>
                    <a:pt x="9" y="63"/>
                  </a:cubicBezTo>
                  <a:cubicBezTo>
                    <a:pt x="9" y="63"/>
                    <a:pt x="9" y="63"/>
                    <a:pt x="9" y="63"/>
                  </a:cubicBezTo>
                  <a:moveTo>
                    <a:pt x="0" y="0"/>
                  </a:moveTo>
                  <a:cubicBezTo>
                    <a:pt x="4" y="18"/>
                    <a:pt x="7" y="39"/>
                    <a:pt x="9" y="63"/>
                  </a:cubicBezTo>
                  <a:cubicBezTo>
                    <a:pt x="7" y="39"/>
                    <a:pt x="4" y="18"/>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BD131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5" name="Google Shape;555;p1"/>
            <p:cNvSpPr/>
            <p:nvPr/>
          </p:nvSpPr>
          <p:spPr>
            <a:xfrm>
              <a:off x="11615738" y="69850"/>
              <a:ext cx="233363" cy="555625"/>
            </a:xfrm>
            <a:custGeom>
              <a:rect b="b" l="l" r="r" t="t"/>
              <a:pathLst>
                <a:path extrusionOk="0" h="148" w="62">
                  <a:moveTo>
                    <a:pt x="30" y="0"/>
                  </a:moveTo>
                  <a:cubicBezTo>
                    <a:pt x="20" y="44"/>
                    <a:pt x="20" y="44"/>
                    <a:pt x="20" y="44"/>
                  </a:cubicBezTo>
                  <a:cubicBezTo>
                    <a:pt x="0" y="134"/>
                    <a:pt x="0" y="134"/>
                    <a:pt x="0" y="134"/>
                  </a:cubicBezTo>
                  <a:cubicBezTo>
                    <a:pt x="61" y="148"/>
                    <a:pt x="61" y="148"/>
                    <a:pt x="61" y="148"/>
                  </a:cubicBezTo>
                  <a:cubicBezTo>
                    <a:pt x="62" y="148"/>
                    <a:pt x="62" y="148"/>
                    <a:pt x="62" y="148"/>
                  </a:cubicBezTo>
                  <a:cubicBezTo>
                    <a:pt x="62" y="148"/>
                    <a:pt x="62" y="148"/>
                    <a:pt x="62" y="148"/>
                  </a:cubicBezTo>
                  <a:cubicBezTo>
                    <a:pt x="62" y="148"/>
                    <a:pt x="62" y="148"/>
                    <a:pt x="62" y="147"/>
                  </a:cubicBezTo>
                  <a:cubicBezTo>
                    <a:pt x="62" y="147"/>
                    <a:pt x="62" y="147"/>
                    <a:pt x="62" y="147"/>
                  </a:cubicBezTo>
                  <a:cubicBezTo>
                    <a:pt x="62" y="147"/>
                    <a:pt x="62" y="146"/>
                    <a:pt x="62" y="146"/>
                  </a:cubicBezTo>
                  <a:cubicBezTo>
                    <a:pt x="62" y="146"/>
                    <a:pt x="62" y="146"/>
                    <a:pt x="62" y="146"/>
                  </a:cubicBezTo>
                  <a:cubicBezTo>
                    <a:pt x="62" y="142"/>
                    <a:pt x="61" y="139"/>
                    <a:pt x="61" y="136"/>
                  </a:cubicBezTo>
                  <a:cubicBezTo>
                    <a:pt x="61" y="136"/>
                    <a:pt x="61" y="136"/>
                    <a:pt x="61" y="136"/>
                  </a:cubicBezTo>
                  <a:cubicBezTo>
                    <a:pt x="61" y="135"/>
                    <a:pt x="61" y="135"/>
                    <a:pt x="61" y="134"/>
                  </a:cubicBezTo>
                  <a:cubicBezTo>
                    <a:pt x="61" y="134"/>
                    <a:pt x="61" y="134"/>
                    <a:pt x="61" y="134"/>
                  </a:cubicBezTo>
                  <a:cubicBezTo>
                    <a:pt x="61" y="134"/>
                    <a:pt x="61" y="134"/>
                    <a:pt x="61" y="134"/>
                  </a:cubicBezTo>
                  <a:cubicBezTo>
                    <a:pt x="61" y="134"/>
                    <a:pt x="61" y="134"/>
                    <a:pt x="61" y="134"/>
                  </a:cubicBezTo>
                  <a:cubicBezTo>
                    <a:pt x="61" y="134"/>
                    <a:pt x="61" y="133"/>
                    <a:pt x="61" y="133"/>
                  </a:cubicBezTo>
                  <a:cubicBezTo>
                    <a:pt x="61" y="133"/>
                    <a:pt x="61" y="133"/>
                    <a:pt x="61" y="133"/>
                  </a:cubicBezTo>
                  <a:cubicBezTo>
                    <a:pt x="61" y="133"/>
                    <a:pt x="61" y="133"/>
                    <a:pt x="61" y="133"/>
                  </a:cubicBezTo>
                  <a:cubicBezTo>
                    <a:pt x="61" y="133"/>
                    <a:pt x="61" y="133"/>
                    <a:pt x="61" y="133"/>
                  </a:cubicBezTo>
                  <a:cubicBezTo>
                    <a:pt x="61" y="133"/>
                    <a:pt x="61" y="133"/>
                    <a:pt x="61" y="133"/>
                  </a:cubicBezTo>
                  <a:cubicBezTo>
                    <a:pt x="61" y="133"/>
                    <a:pt x="61" y="133"/>
                    <a:pt x="61" y="133"/>
                  </a:cubicBezTo>
                  <a:cubicBezTo>
                    <a:pt x="61" y="133"/>
                    <a:pt x="61" y="133"/>
                    <a:pt x="61" y="132"/>
                  </a:cubicBezTo>
                  <a:cubicBezTo>
                    <a:pt x="61" y="132"/>
                    <a:pt x="61" y="132"/>
                    <a:pt x="61" y="132"/>
                  </a:cubicBezTo>
                  <a:cubicBezTo>
                    <a:pt x="61" y="132"/>
                    <a:pt x="61" y="132"/>
                    <a:pt x="61" y="132"/>
                  </a:cubicBezTo>
                  <a:cubicBezTo>
                    <a:pt x="61" y="132"/>
                    <a:pt x="61" y="132"/>
                    <a:pt x="61" y="132"/>
                  </a:cubicBezTo>
                  <a:cubicBezTo>
                    <a:pt x="61" y="132"/>
                    <a:pt x="61" y="132"/>
                    <a:pt x="61" y="132"/>
                  </a:cubicBezTo>
                  <a:cubicBezTo>
                    <a:pt x="61" y="132"/>
                    <a:pt x="61" y="132"/>
                    <a:pt x="61" y="132"/>
                  </a:cubicBezTo>
                  <a:cubicBezTo>
                    <a:pt x="61" y="132"/>
                    <a:pt x="61" y="132"/>
                    <a:pt x="61" y="132"/>
                  </a:cubicBezTo>
                  <a:cubicBezTo>
                    <a:pt x="61" y="131"/>
                    <a:pt x="61" y="131"/>
                    <a:pt x="61" y="131"/>
                  </a:cubicBezTo>
                  <a:cubicBezTo>
                    <a:pt x="61" y="131"/>
                    <a:pt x="61" y="131"/>
                    <a:pt x="61" y="131"/>
                  </a:cubicBezTo>
                  <a:cubicBezTo>
                    <a:pt x="61" y="131"/>
                    <a:pt x="61" y="131"/>
                    <a:pt x="61" y="131"/>
                  </a:cubicBezTo>
                  <a:cubicBezTo>
                    <a:pt x="61" y="131"/>
                    <a:pt x="61" y="131"/>
                    <a:pt x="61" y="131"/>
                  </a:cubicBezTo>
                  <a:cubicBezTo>
                    <a:pt x="59" y="107"/>
                    <a:pt x="56" y="86"/>
                    <a:pt x="52" y="68"/>
                  </a:cubicBezTo>
                  <a:cubicBezTo>
                    <a:pt x="52" y="68"/>
                    <a:pt x="52" y="68"/>
                    <a:pt x="52" y="68"/>
                  </a:cubicBezTo>
                  <a:cubicBezTo>
                    <a:pt x="52" y="68"/>
                    <a:pt x="52" y="68"/>
                    <a:pt x="52" y="68"/>
                  </a:cubicBezTo>
                  <a:cubicBezTo>
                    <a:pt x="52" y="68"/>
                    <a:pt x="52" y="68"/>
                    <a:pt x="52" y="68"/>
                  </a:cubicBezTo>
                  <a:cubicBezTo>
                    <a:pt x="52" y="68"/>
                    <a:pt x="52" y="68"/>
                    <a:pt x="52" y="68"/>
                  </a:cubicBezTo>
                  <a:cubicBezTo>
                    <a:pt x="47" y="42"/>
                    <a:pt x="42" y="23"/>
                    <a:pt x="37" y="12"/>
                  </a:cubicBezTo>
                  <a:cubicBezTo>
                    <a:pt x="34" y="5"/>
                    <a:pt x="32" y="1"/>
                    <a:pt x="30" y="0"/>
                  </a:cubicBezTo>
                  <a:cubicBezTo>
                    <a:pt x="30" y="0"/>
                    <a:pt x="30" y="0"/>
                    <a:pt x="30" y="0"/>
                  </a:cubicBezTo>
                </a:path>
              </a:pathLst>
            </a:custGeom>
            <a:solidFill>
              <a:srgbClr val="8C01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6" name="Google Shape;556;p1"/>
            <p:cNvSpPr/>
            <p:nvPr/>
          </p:nvSpPr>
          <p:spPr>
            <a:xfrm>
              <a:off x="11698288" y="1084263"/>
              <a:ext cx="3175" cy="19050"/>
            </a:xfrm>
            <a:custGeom>
              <a:rect b="b" l="l" r="r" t="t"/>
              <a:pathLst>
                <a:path extrusionOk="0" h="5" w="1">
                  <a:moveTo>
                    <a:pt x="1" y="5"/>
                  </a:moveTo>
                  <a:cubicBezTo>
                    <a:pt x="1" y="5"/>
                    <a:pt x="1" y="5"/>
                    <a:pt x="0" y="5"/>
                  </a:cubicBezTo>
                  <a:cubicBezTo>
                    <a:pt x="1" y="5"/>
                    <a:pt x="1" y="5"/>
                    <a:pt x="1" y="5"/>
                  </a:cubicBezTo>
                  <a:moveTo>
                    <a:pt x="1" y="3"/>
                  </a:moveTo>
                  <a:cubicBezTo>
                    <a:pt x="1" y="4"/>
                    <a:pt x="1" y="5"/>
                    <a:pt x="1" y="5"/>
                  </a:cubicBezTo>
                  <a:cubicBezTo>
                    <a:pt x="1" y="5"/>
                    <a:pt x="1" y="4"/>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470F1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7" name="Google Shape;557;p1"/>
            <p:cNvSpPr/>
            <p:nvPr/>
          </p:nvSpPr>
          <p:spPr>
            <a:xfrm>
              <a:off x="11456988" y="862013"/>
              <a:ext cx="260350" cy="398463"/>
            </a:xfrm>
            <a:custGeom>
              <a:rect b="b" l="l" r="r" t="t"/>
              <a:pathLst>
                <a:path extrusionOk="0" h="106" w="69">
                  <a:moveTo>
                    <a:pt x="24" y="0"/>
                  </a:moveTo>
                  <a:cubicBezTo>
                    <a:pt x="22" y="11"/>
                    <a:pt x="22" y="11"/>
                    <a:pt x="22" y="11"/>
                  </a:cubicBezTo>
                  <a:cubicBezTo>
                    <a:pt x="27" y="12"/>
                    <a:pt x="33" y="15"/>
                    <a:pt x="38" y="18"/>
                  </a:cubicBezTo>
                  <a:cubicBezTo>
                    <a:pt x="38" y="18"/>
                    <a:pt x="38" y="18"/>
                    <a:pt x="38" y="18"/>
                  </a:cubicBezTo>
                  <a:cubicBezTo>
                    <a:pt x="38" y="18"/>
                    <a:pt x="38" y="18"/>
                    <a:pt x="38" y="19"/>
                  </a:cubicBezTo>
                  <a:cubicBezTo>
                    <a:pt x="38" y="19"/>
                    <a:pt x="38" y="19"/>
                    <a:pt x="38" y="19"/>
                  </a:cubicBezTo>
                  <a:cubicBezTo>
                    <a:pt x="38" y="19"/>
                    <a:pt x="38" y="19"/>
                    <a:pt x="38" y="19"/>
                  </a:cubicBezTo>
                  <a:cubicBezTo>
                    <a:pt x="38" y="19"/>
                    <a:pt x="38" y="19"/>
                    <a:pt x="38" y="19"/>
                  </a:cubicBezTo>
                  <a:cubicBezTo>
                    <a:pt x="57" y="33"/>
                    <a:pt x="60" y="60"/>
                    <a:pt x="45" y="79"/>
                  </a:cubicBezTo>
                  <a:cubicBezTo>
                    <a:pt x="45" y="80"/>
                    <a:pt x="44" y="81"/>
                    <a:pt x="43" y="82"/>
                  </a:cubicBezTo>
                  <a:cubicBezTo>
                    <a:pt x="35" y="91"/>
                    <a:pt x="23" y="95"/>
                    <a:pt x="12" y="95"/>
                  </a:cubicBezTo>
                  <a:cubicBezTo>
                    <a:pt x="9" y="95"/>
                    <a:pt x="6" y="95"/>
                    <a:pt x="3" y="94"/>
                  </a:cubicBezTo>
                  <a:cubicBezTo>
                    <a:pt x="0" y="105"/>
                    <a:pt x="0" y="105"/>
                    <a:pt x="0" y="105"/>
                  </a:cubicBezTo>
                  <a:cubicBezTo>
                    <a:pt x="0" y="105"/>
                    <a:pt x="0" y="105"/>
                    <a:pt x="0" y="105"/>
                  </a:cubicBezTo>
                  <a:cubicBezTo>
                    <a:pt x="4" y="106"/>
                    <a:pt x="8" y="106"/>
                    <a:pt x="12" y="106"/>
                  </a:cubicBezTo>
                  <a:cubicBezTo>
                    <a:pt x="36" y="106"/>
                    <a:pt x="59" y="89"/>
                    <a:pt x="64" y="64"/>
                  </a:cubicBezTo>
                  <a:cubicBezTo>
                    <a:pt x="65" y="64"/>
                    <a:pt x="65" y="64"/>
                    <a:pt x="65" y="64"/>
                  </a:cubicBezTo>
                  <a:cubicBezTo>
                    <a:pt x="65" y="64"/>
                    <a:pt x="65" y="64"/>
                    <a:pt x="65" y="64"/>
                  </a:cubicBezTo>
                  <a:cubicBezTo>
                    <a:pt x="65" y="64"/>
                    <a:pt x="65" y="64"/>
                    <a:pt x="65" y="64"/>
                  </a:cubicBezTo>
                  <a:cubicBezTo>
                    <a:pt x="65" y="64"/>
                    <a:pt x="65" y="63"/>
                    <a:pt x="65" y="62"/>
                  </a:cubicBezTo>
                  <a:cubicBezTo>
                    <a:pt x="65" y="62"/>
                    <a:pt x="65" y="62"/>
                    <a:pt x="65" y="62"/>
                  </a:cubicBezTo>
                  <a:cubicBezTo>
                    <a:pt x="65" y="62"/>
                    <a:pt x="65" y="62"/>
                    <a:pt x="65" y="62"/>
                  </a:cubicBezTo>
                  <a:cubicBezTo>
                    <a:pt x="65" y="62"/>
                    <a:pt x="65" y="62"/>
                    <a:pt x="65" y="62"/>
                  </a:cubicBezTo>
                  <a:cubicBezTo>
                    <a:pt x="65" y="62"/>
                    <a:pt x="65" y="62"/>
                    <a:pt x="65" y="62"/>
                  </a:cubicBezTo>
                  <a:cubicBezTo>
                    <a:pt x="65" y="62"/>
                    <a:pt x="65" y="62"/>
                    <a:pt x="65" y="62"/>
                  </a:cubicBezTo>
                  <a:cubicBezTo>
                    <a:pt x="65" y="62"/>
                    <a:pt x="65" y="62"/>
                    <a:pt x="65" y="62"/>
                  </a:cubicBezTo>
                  <a:cubicBezTo>
                    <a:pt x="65" y="62"/>
                    <a:pt x="65" y="62"/>
                    <a:pt x="65" y="62"/>
                  </a:cubicBezTo>
                  <a:cubicBezTo>
                    <a:pt x="65" y="62"/>
                    <a:pt x="65" y="62"/>
                    <a:pt x="65" y="62"/>
                  </a:cubicBezTo>
                  <a:cubicBezTo>
                    <a:pt x="65" y="62"/>
                    <a:pt x="65" y="62"/>
                    <a:pt x="65" y="61"/>
                  </a:cubicBezTo>
                  <a:cubicBezTo>
                    <a:pt x="65" y="61"/>
                    <a:pt x="65" y="61"/>
                    <a:pt x="65" y="61"/>
                  </a:cubicBezTo>
                  <a:cubicBezTo>
                    <a:pt x="65" y="61"/>
                    <a:pt x="65" y="61"/>
                    <a:pt x="65" y="61"/>
                  </a:cubicBezTo>
                  <a:cubicBezTo>
                    <a:pt x="65" y="61"/>
                    <a:pt x="65" y="61"/>
                    <a:pt x="65" y="61"/>
                  </a:cubicBezTo>
                  <a:cubicBezTo>
                    <a:pt x="65" y="61"/>
                    <a:pt x="65" y="61"/>
                    <a:pt x="65" y="61"/>
                  </a:cubicBezTo>
                  <a:cubicBezTo>
                    <a:pt x="65" y="61"/>
                    <a:pt x="65" y="61"/>
                    <a:pt x="65" y="61"/>
                  </a:cubicBezTo>
                  <a:cubicBezTo>
                    <a:pt x="65" y="61"/>
                    <a:pt x="65" y="61"/>
                    <a:pt x="65" y="61"/>
                  </a:cubicBezTo>
                  <a:cubicBezTo>
                    <a:pt x="65" y="61"/>
                    <a:pt x="65" y="61"/>
                    <a:pt x="65" y="61"/>
                  </a:cubicBezTo>
                  <a:cubicBezTo>
                    <a:pt x="65" y="61"/>
                    <a:pt x="65" y="61"/>
                    <a:pt x="65" y="61"/>
                  </a:cubicBezTo>
                  <a:cubicBezTo>
                    <a:pt x="65" y="61"/>
                    <a:pt x="65" y="61"/>
                    <a:pt x="65" y="61"/>
                  </a:cubicBezTo>
                  <a:cubicBezTo>
                    <a:pt x="65" y="61"/>
                    <a:pt x="65" y="61"/>
                    <a:pt x="65" y="61"/>
                  </a:cubicBezTo>
                  <a:cubicBezTo>
                    <a:pt x="65" y="61"/>
                    <a:pt x="65" y="61"/>
                    <a:pt x="65" y="61"/>
                  </a:cubicBezTo>
                  <a:cubicBezTo>
                    <a:pt x="65" y="60"/>
                    <a:pt x="65" y="60"/>
                    <a:pt x="65" y="60"/>
                  </a:cubicBezTo>
                  <a:cubicBezTo>
                    <a:pt x="65" y="60"/>
                    <a:pt x="65" y="60"/>
                    <a:pt x="65" y="60"/>
                  </a:cubicBezTo>
                  <a:cubicBezTo>
                    <a:pt x="65" y="60"/>
                    <a:pt x="65" y="60"/>
                    <a:pt x="65" y="60"/>
                  </a:cubicBezTo>
                  <a:cubicBezTo>
                    <a:pt x="65" y="60"/>
                    <a:pt x="65" y="60"/>
                    <a:pt x="65" y="60"/>
                  </a:cubicBezTo>
                  <a:cubicBezTo>
                    <a:pt x="65" y="60"/>
                    <a:pt x="65" y="60"/>
                    <a:pt x="65" y="60"/>
                  </a:cubicBezTo>
                  <a:cubicBezTo>
                    <a:pt x="65" y="60"/>
                    <a:pt x="65" y="60"/>
                    <a:pt x="65" y="60"/>
                  </a:cubicBezTo>
                  <a:cubicBezTo>
                    <a:pt x="65" y="60"/>
                    <a:pt x="65" y="60"/>
                    <a:pt x="65" y="60"/>
                  </a:cubicBezTo>
                  <a:cubicBezTo>
                    <a:pt x="65" y="60"/>
                    <a:pt x="65" y="60"/>
                    <a:pt x="65" y="60"/>
                  </a:cubicBezTo>
                  <a:cubicBezTo>
                    <a:pt x="65" y="60"/>
                    <a:pt x="65" y="60"/>
                    <a:pt x="65" y="60"/>
                  </a:cubicBezTo>
                  <a:cubicBezTo>
                    <a:pt x="65" y="60"/>
                    <a:pt x="65" y="60"/>
                    <a:pt x="65" y="60"/>
                  </a:cubicBezTo>
                  <a:cubicBezTo>
                    <a:pt x="65" y="60"/>
                    <a:pt x="65" y="60"/>
                    <a:pt x="65" y="60"/>
                  </a:cubicBezTo>
                  <a:cubicBezTo>
                    <a:pt x="65" y="60"/>
                    <a:pt x="65" y="60"/>
                    <a:pt x="65" y="60"/>
                  </a:cubicBezTo>
                  <a:cubicBezTo>
                    <a:pt x="65" y="59"/>
                    <a:pt x="65" y="59"/>
                    <a:pt x="65" y="59"/>
                  </a:cubicBezTo>
                  <a:cubicBezTo>
                    <a:pt x="65" y="59"/>
                    <a:pt x="65" y="59"/>
                    <a:pt x="65" y="59"/>
                  </a:cubicBezTo>
                  <a:cubicBezTo>
                    <a:pt x="65" y="59"/>
                    <a:pt x="65" y="59"/>
                    <a:pt x="65" y="59"/>
                  </a:cubicBezTo>
                  <a:cubicBezTo>
                    <a:pt x="65" y="59"/>
                    <a:pt x="65" y="59"/>
                    <a:pt x="65" y="59"/>
                  </a:cubicBezTo>
                  <a:cubicBezTo>
                    <a:pt x="65" y="59"/>
                    <a:pt x="65" y="59"/>
                    <a:pt x="65" y="59"/>
                  </a:cubicBezTo>
                  <a:cubicBezTo>
                    <a:pt x="65" y="59"/>
                    <a:pt x="65" y="59"/>
                    <a:pt x="65" y="59"/>
                  </a:cubicBezTo>
                  <a:cubicBezTo>
                    <a:pt x="65" y="59"/>
                    <a:pt x="65" y="59"/>
                    <a:pt x="65" y="59"/>
                  </a:cubicBezTo>
                  <a:cubicBezTo>
                    <a:pt x="65" y="59"/>
                    <a:pt x="65" y="59"/>
                    <a:pt x="65" y="59"/>
                  </a:cubicBezTo>
                  <a:cubicBezTo>
                    <a:pt x="65" y="59"/>
                    <a:pt x="65" y="59"/>
                    <a:pt x="65" y="59"/>
                  </a:cubicBezTo>
                  <a:cubicBezTo>
                    <a:pt x="65" y="59"/>
                    <a:pt x="65" y="59"/>
                    <a:pt x="65" y="59"/>
                  </a:cubicBezTo>
                  <a:cubicBezTo>
                    <a:pt x="69" y="32"/>
                    <a:pt x="51" y="6"/>
                    <a:pt x="24" y="0"/>
                  </a:cubicBezTo>
                </a:path>
              </a:pathLst>
            </a:custGeom>
            <a:solidFill>
              <a:srgbClr val="8C01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8" name="Google Shape;558;p1"/>
            <p:cNvSpPr/>
            <p:nvPr/>
          </p:nvSpPr>
          <p:spPr>
            <a:xfrm>
              <a:off x="11469688" y="903288"/>
              <a:ext cx="149225" cy="315913"/>
            </a:xfrm>
            <a:custGeom>
              <a:rect b="b" l="l" r="r" t="t"/>
              <a:pathLst>
                <a:path extrusionOk="0" h="84" w="40">
                  <a:moveTo>
                    <a:pt x="12" y="30"/>
                  </a:moveTo>
                  <a:cubicBezTo>
                    <a:pt x="8" y="45"/>
                    <a:pt x="8" y="45"/>
                    <a:pt x="8" y="45"/>
                  </a:cubicBezTo>
                  <a:cubicBezTo>
                    <a:pt x="0" y="83"/>
                    <a:pt x="0" y="83"/>
                    <a:pt x="0" y="83"/>
                  </a:cubicBezTo>
                  <a:cubicBezTo>
                    <a:pt x="3" y="84"/>
                    <a:pt x="6" y="84"/>
                    <a:pt x="9" y="84"/>
                  </a:cubicBezTo>
                  <a:cubicBezTo>
                    <a:pt x="20" y="84"/>
                    <a:pt x="32" y="80"/>
                    <a:pt x="40" y="71"/>
                  </a:cubicBezTo>
                  <a:cubicBezTo>
                    <a:pt x="32" y="80"/>
                    <a:pt x="20" y="84"/>
                    <a:pt x="9" y="84"/>
                  </a:cubicBezTo>
                  <a:cubicBezTo>
                    <a:pt x="6" y="84"/>
                    <a:pt x="3" y="84"/>
                    <a:pt x="0" y="83"/>
                  </a:cubicBezTo>
                  <a:cubicBezTo>
                    <a:pt x="12" y="30"/>
                    <a:pt x="12" y="30"/>
                    <a:pt x="12" y="30"/>
                  </a:cubicBezTo>
                  <a:moveTo>
                    <a:pt x="35" y="8"/>
                  </a:moveTo>
                  <a:cubicBezTo>
                    <a:pt x="35" y="8"/>
                    <a:pt x="35" y="8"/>
                    <a:pt x="35" y="8"/>
                  </a:cubicBezTo>
                  <a:cubicBezTo>
                    <a:pt x="35" y="8"/>
                    <a:pt x="35" y="8"/>
                    <a:pt x="35" y="8"/>
                  </a:cubicBezTo>
                  <a:moveTo>
                    <a:pt x="35" y="7"/>
                  </a:moveTo>
                  <a:cubicBezTo>
                    <a:pt x="35" y="7"/>
                    <a:pt x="35" y="7"/>
                    <a:pt x="35" y="8"/>
                  </a:cubicBezTo>
                  <a:cubicBezTo>
                    <a:pt x="35" y="7"/>
                    <a:pt x="35" y="7"/>
                    <a:pt x="35" y="7"/>
                  </a:cubicBezTo>
                  <a:moveTo>
                    <a:pt x="19" y="0"/>
                  </a:moveTo>
                  <a:cubicBezTo>
                    <a:pt x="19" y="0"/>
                    <a:pt x="19" y="0"/>
                    <a:pt x="19" y="0"/>
                  </a:cubicBezTo>
                  <a:cubicBezTo>
                    <a:pt x="24" y="1"/>
                    <a:pt x="30" y="4"/>
                    <a:pt x="35" y="7"/>
                  </a:cubicBezTo>
                  <a:cubicBezTo>
                    <a:pt x="30" y="4"/>
                    <a:pt x="24" y="1"/>
                    <a:pt x="19" y="0"/>
                  </a:cubicBezTo>
                </a:path>
              </a:pathLst>
            </a:custGeom>
            <a:solidFill>
              <a:srgbClr val="B9120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1"/>
            <p:cNvSpPr/>
            <p:nvPr/>
          </p:nvSpPr>
          <p:spPr>
            <a:xfrm>
              <a:off x="11599863" y="930275"/>
              <a:ext cx="82550" cy="239713"/>
            </a:xfrm>
            <a:custGeom>
              <a:rect b="b" l="l" r="r" t="t"/>
              <a:pathLst>
                <a:path extrusionOk="0" h="64" w="22">
                  <a:moveTo>
                    <a:pt x="0" y="1"/>
                  </a:moveTo>
                  <a:cubicBezTo>
                    <a:pt x="0" y="1"/>
                    <a:pt x="0" y="1"/>
                    <a:pt x="0" y="1"/>
                  </a:cubicBezTo>
                  <a:cubicBezTo>
                    <a:pt x="19" y="15"/>
                    <a:pt x="22" y="42"/>
                    <a:pt x="7" y="61"/>
                  </a:cubicBezTo>
                  <a:cubicBezTo>
                    <a:pt x="7" y="62"/>
                    <a:pt x="6" y="63"/>
                    <a:pt x="5" y="64"/>
                  </a:cubicBezTo>
                  <a:cubicBezTo>
                    <a:pt x="6" y="63"/>
                    <a:pt x="7" y="62"/>
                    <a:pt x="7" y="61"/>
                  </a:cubicBezTo>
                  <a:cubicBezTo>
                    <a:pt x="22" y="42"/>
                    <a:pt x="19" y="15"/>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B9120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0" name="Google Shape;560;p1"/>
            <p:cNvSpPr/>
            <p:nvPr/>
          </p:nvSpPr>
          <p:spPr>
            <a:xfrm>
              <a:off x="11469688" y="903288"/>
              <a:ext cx="212725" cy="315913"/>
            </a:xfrm>
            <a:custGeom>
              <a:rect b="b" l="l" r="r" t="t"/>
              <a:pathLst>
                <a:path extrusionOk="0" h="84" w="57">
                  <a:moveTo>
                    <a:pt x="19" y="0"/>
                  </a:moveTo>
                  <a:cubicBezTo>
                    <a:pt x="18" y="1"/>
                    <a:pt x="18" y="1"/>
                    <a:pt x="18" y="1"/>
                  </a:cubicBezTo>
                  <a:cubicBezTo>
                    <a:pt x="19" y="0"/>
                    <a:pt x="19" y="0"/>
                    <a:pt x="19" y="0"/>
                  </a:cubicBezTo>
                  <a:cubicBezTo>
                    <a:pt x="21" y="0"/>
                    <a:pt x="23" y="1"/>
                    <a:pt x="25" y="2"/>
                  </a:cubicBezTo>
                  <a:cubicBezTo>
                    <a:pt x="25" y="2"/>
                    <a:pt x="25" y="2"/>
                    <a:pt x="25" y="2"/>
                  </a:cubicBezTo>
                  <a:cubicBezTo>
                    <a:pt x="25" y="2"/>
                    <a:pt x="25" y="2"/>
                    <a:pt x="25" y="2"/>
                  </a:cubicBezTo>
                  <a:cubicBezTo>
                    <a:pt x="15" y="15"/>
                    <a:pt x="15" y="15"/>
                    <a:pt x="15" y="15"/>
                  </a:cubicBezTo>
                  <a:cubicBezTo>
                    <a:pt x="12" y="30"/>
                    <a:pt x="12" y="30"/>
                    <a:pt x="12" y="30"/>
                  </a:cubicBezTo>
                  <a:cubicBezTo>
                    <a:pt x="0" y="83"/>
                    <a:pt x="0" y="83"/>
                    <a:pt x="0" y="83"/>
                  </a:cubicBezTo>
                  <a:cubicBezTo>
                    <a:pt x="3" y="84"/>
                    <a:pt x="6" y="84"/>
                    <a:pt x="9" y="84"/>
                  </a:cubicBezTo>
                  <a:cubicBezTo>
                    <a:pt x="20" y="84"/>
                    <a:pt x="32" y="80"/>
                    <a:pt x="40" y="71"/>
                  </a:cubicBezTo>
                  <a:cubicBezTo>
                    <a:pt x="41" y="70"/>
                    <a:pt x="42" y="69"/>
                    <a:pt x="42" y="68"/>
                  </a:cubicBezTo>
                  <a:cubicBezTo>
                    <a:pt x="57" y="49"/>
                    <a:pt x="54" y="22"/>
                    <a:pt x="35" y="8"/>
                  </a:cubicBezTo>
                  <a:cubicBezTo>
                    <a:pt x="35" y="8"/>
                    <a:pt x="35" y="8"/>
                    <a:pt x="35" y="8"/>
                  </a:cubicBezTo>
                  <a:cubicBezTo>
                    <a:pt x="35" y="8"/>
                    <a:pt x="35" y="8"/>
                    <a:pt x="35" y="8"/>
                  </a:cubicBezTo>
                  <a:cubicBezTo>
                    <a:pt x="35" y="8"/>
                    <a:pt x="35" y="8"/>
                    <a:pt x="35" y="8"/>
                  </a:cubicBezTo>
                  <a:cubicBezTo>
                    <a:pt x="35" y="7"/>
                    <a:pt x="35" y="7"/>
                    <a:pt x="35" y="7"/>
                  </a:cubicBezTo>
                  <a:cubicBezTo>
                    <a:pt x="35" y="7"/>
                    <a:pt x="35" y="7"/>
                    <a:pt x="35" y="7"/>
                  </a:cubicBezTo>
                  <a:cubicBezTo>
                    <a:pt x="30" y="4"/>
                    <a:pt x="24" y="1"/>
                    <a:pt x="19" y="0"/>
                  </a:cubicBezTo>
                  <a:cubicBezTo>
                    <a:pt x="19" y="0"/>
                    <a:pt x="19" y="0"/>
                    <a:pt x="19" y="0"/>
                  </a:cubicBezTo>
                </a:path>
              </a:pathLst>
            </a:custGeom>
            <a:solidFill>
              <a:srgbClr val="F3E0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p1"/>
            <p:cNvSpPr/>
            <p:nvPr/>
          </p:nvSpPr>
          <p:spPr>
            <a:xfrm>
              <a:off x="11525250" y="903288"/>
              <a:ext cx="38100" cy="57150"/>
            </a:xfrm>
            <a:custGeom>
              <a:rect b="b" l="l" r="r" t="t"/>
              <a:pathLst>
                <a:path extrusionOk="0" h="36" w="24">
                  <a:moveTo>
                    <a:pt x="9" y="0"/>
                  </a:moveTo>
                  <a:lnTo>
                    <a:pt x="7" y="2"/>
                  </a:lnTo>
                  <a:lnTo>
                    <a:pt x="0" y="36"/>
                  </a:lnTo>
                  <a:lnTo>
                    <a:pt x="24" y="5"/>
                  </a:lnTo>
                  <a:lnTo>
                    <a:pt x="0" y="36"/>
                  </a:lnTo>
                  <a:lnTo>
                    <a:pt x="7" y="2"/>
                  </a:lnTo>
                  <a:lnTo>
                    <a:pt x="9" y="0"/>
                  </a:ln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1"/>
            <p:cNvSpPr/>
            <p:nvPr/>
          </p:nvSpPr>
          <p:spPr>
            <a:xfrm>
              <a:off x="11525250" y="903288"/>
              <a:ext cx="38100" cy="57150"/>
            </a:xfrm>
            <a:custGeom>
              <a:rect b="b" l="l" r="r" t="t"/>
              <a:pathLst>
                <a:path extrusionOk="0" h="36" w="24">
                  <a:moveTo>
                    <a:pt x="9" y="0"/>
                  </a:moveTo>
                  <a:lnTo>
                    <a:pt x="7" y="2"/>
                  </a:lnTo>
                  <a:lnTo>
                    <a:pt x="0" y="36"/>
                  </a:lnTo>
                  <a:lnTo>
                    <a:pt x="24" y="5"/>
                  </a:lnTo>
                  <a:lnTo>
                    <a:pt x="0" y="36"/>
                  </a:lnTo>
                  <a:lnTo>
                    <a:pt x="7" y="2"/>
                  </a:lnTo>
                  <a:lnTo>
                    <a:pt x="9"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3" name="Google Shape;563;p1"/>
            <p:cNvSpPr/>
            <p:nvPr/>
          </p:nvSpPr>
          <p:spPr>
            <a:xfrm>
              <a:off x="11525250" y="903288"/>
              <a:ext cx="38100" cy="57150"/>
            </a:xfrm>
            <a:custGeom>
              <a:rect b="b" l="l" r="r" t="t"/>
              <a:pathLst>
                <a:path extrusionOk="0" h="15" w="10">
                  <a:moveTo>
                    <a:pt x="4" y="0"/>
                  </a:moveTo>
                  <a:cubicBezTo>
                    <a:pt x="4" y="0"/>
                    <a:pt x="4" y="0"/>
                    <a:pt x="4" y="0"/>
                  </a:cubicBezTo>
                  <a:cubicBezTo>
                    <a:pt x="3" y="1"/>
                    <a:pt x="3" y="1"/>
                    <a:pt x="3" y="1"/>
                  </a:cubicBezTo>
                  <a:cubicBezTo>
                    <a:pt x="0" y="15"/>
                    <a:pt x="0" y="15"/>
                    <a:pt x="0" y="15"/>
                  </a:cubicBezTo>
                  <a:cubicBezTo>
                    <a:pt x="10" y="2"/>
                    <a:pt x="10" y="2"/>
                    <a:pt x="10" y="2"/>
                  </a:cubicBezTo>
                  <a:cubicBezTo>
                    <a:pt x="8" y="1"/>
                    <a:pt x="6" y="0"/>
                    <a:pt x="4"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4" name="Google Shape;564;p1"/>
            <p:cNvSpPr/>
            <p:nvPr/>
          </p:nvSpPr>
          <p:spPr>
            <a:xfrm>
              <a:off x="11066463" y="1928813"/>
              <a:ext cx="346075" cy="1049338"/>
            </a:xfrm>
            <a:custGeom>
              <a:rect b="b" l="l" r="r" t="t"/>
              <a:pathLst>
                <a:path extrusionOk="0" h="279" w="92">
                  <a:moveTo>
                    <a:pt x="64" y="0"/>
                  </a:moveTo>
                  <a:cubicBezTo>
                    <a:pt x="38" y="111"/>
                    <a:pt x="38" y="111"/>
                    <a:pt x="38" y="111"/>
                  </a:cubicBezTo>
                  <a:cubicBezTo>
                    <a:pt x="36" y="123"/>
                    <a:pt x="36" y="123"/>
                    <a:pt x="36" y="123"/>
                  </a:cubicBezTo>
                  <a:cubicBezTo>
                    <a:pt x="34" y="130"/>
                    <a:pt x="34" y="130"/>
                    <a:pt x="34" y="130"/>
                  </a:cubicBezTo>
                  <a:cubicBezTo>
                    <a:pt x="32" y="138"/>
                    <a:pt x="32" y="138"/>
                    <a:pt x="32" y="138"/>
                  </a:cubicBezTo>
                  <a:cubicBezTo>
                    <a:pt x="27" y="161"/>
                    <a:pt x="27" y="161"/>
                    <a:pt x="27" y="161"/>
                  </a:cubicBezTo>
                  <a:cubicBezTo>
                    <a:pt x="0" y="279"/>
                    <a:pt x="0" y="279"/>
                    <a:pt x="0" y="279"/>
                  </a:cubicBezTo>
                  <a:cubicBezTo>
                    <a:pt x="1" y="279"/>
                    <a:pt x="1" y="279"/>
                    <a:pt x="2" y="279"/>
                  </a:cubicBezTo>
                  <a:cubicBezTo>
                    <a:pt x="5" y="279"/>
                    <a:pt x="8" y="277"/>
                    <a:pt x="9" y="273"/>
                  </a:cubicBezTo>
                  <a:cubicBezTo>
                    <a:pt x="40" y="182"/>
                    <a:pt x="40" y="182"/>
                    <a:pt x="40" y="182"/>
                  </a:cubicBezTo>
                  <a:cubicBezTo>
                    <a:pt x="49" y="156"/>
                    <a:pt x="49" y="156"/>
                    <a:pt x="49" y="156"/>
                  </a:cubicBezTo>
                  <a:cubicBezTo>
                    <a:pt x="52" y="148"/>
                    <a:pt x="52" y="148"/>
                    <a:pt x="52" y="148"/>
                  </a:cubicBezTo>
                  <a:cubicBezTo>
                    <a:pt x="56" y="135"/>
                    <a:pt x="56" y="135"/>
                    <a:pt x="56" y="135"/>
                  </a:cubicBezTo>
                  <a:cubicBezTo>
                    <a:pt x="59" y="128"/>
                    <a:pt x="59" y="128"/>
                    <a:pt x="59" y="128"/>
                  </a:cubicBezTo>
                  <a:cubicBezTo>
                    <a:pt x="68" y="99"/>
                    <a:pt x="68" y="99"/>
                    <a:pt x="68" y="99"/>
                  </a:cubicBezTo>
                  <a:cubicBezTo>
                    <a:pt x="71" y="92"/>
                    <a:pt x="71" y="92"/>
                    <a:pt x="71" y="92"/>
                  </a:cubicBezTo>
                  <a:cubicBezTo>
                    <a:pt x="87" y="43"/>
                    <a:pt x="87" y="43"/>
                    <a:pt x="87" y="43"/>
                  </a:cubicBezTo>
                  <a:cubicBezTo>
                    <a:pt x="87" y="43"/>
                    <a:pt x="87" y="43"/>
                    <a:pt x="87" y="43"/>
                  </a:cubicBezTo>
                  <a:cubicBezTo>
                    <a:pt x="87" y="43"/>
                    <a:pt x="87" y="43"/>
                    <a:pt x="87" y="43"/>
                  </a:cubicBezTo>
                  <a:cubicBezTo>
                    <a:pt x="87" y="43"/>
                    <a:pt x="87" y="43"/>
                    <a:pt x="87" y="43"/>
                  </a:cubicBezTo>
                  <a:cubicBezTo>
                    <a:pt x="87" y="43"/>
                    <a:pt x="87" y="43"/>
                    <a:pt x="87" y="43"/>
                  </a:cubicBezTo>
                  <a:cubicBezTo>
                    <a:pt x="87" y="43"/>
                    <a:pt x="87" y="43"/>
                    <a:pt x="87" y="43"/>
                  </a:cubicBezTo>
                  <a:cubicBezTo>
                    <a:pt x="87" y="43"/>
                    <a:pt x="87" y="43"/>
                    <a:pt x="88" y="43"/>
                  </a:cubicBezTo>
                  <a:cubicBezTo>
                    <a:pt x="88" y="43"/>
                    <a:pt x="88" y="43"/>
                    <a:pt x="88" y="43"/>
                  </a:cubicBezTo>
                  <a:cubicBezTo>
                    <a:pt x="88" y="43"/>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2"/>
                  </a:cubicBezTo>
                  <a:cubicBezTo>
                    <a:pt x="88" y="42"/>
                    <a:pt x="88" y="42"/>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1"/>
                    <a:pt x="88" y="41"/>
                    <a:pt x="88" y="41"/>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88" y="40"/>
                    <a:pt x="88" y="40"/>
                    <a:pt x="88" y="40"/>
                  </a:cubicBezTo>
                  <a:cubicBezTo>
                    <a:pt x="92" y="22"/>
                    <a:pt x="81" y="4"/>
                    <a:pt x="64" y="0"/>
                  </a:cubicBezTo>
                  <a:cubicBezTo>
                    <a:pt x="64" y="0"/>
                    <a:pt x="64" y="0"/>
                    <a:pt x="64" y="0"/>
                  </a:cubicBezTo>
                </a:path>
              </a:pathLst>
            </a:custGeom>
            <a:solidFill>
              <a:srgbClr val="AF070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5" name="Google Shape;565;p1"/>
            <p:cNvSpPr/>
            <p:nvPr/>
          </p:nvSpPr>
          <p:spPr>
            <a:xfrm>
              <a:off x="11393488" y="2079625"/>
              <a:ext cx="4763" cy="11113"/>
            </a:xfrm>
            <a:custGeom>
              <a:rect b="b" l="l" r="r" t="t"/>
              <a:pathLst>
                <a:path extrusionOk="0" h="3" w="1">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1" y="3"/>
                  </a:moveTo>
                  <a:cubicBezTo>
                    <a:pt x="0" y="3"/>
                    <a:pt x="0" y="3"/>
                    <a:pt x="0" y="3"/>
                  </a:cubicBezTo>
                  <a:cubicBezTo>
                    <a:pt x="0" y="3"/>
                    <a:pt x="0" y="3"/>
                    <a:pt x="1" y="3"/>
                  </a:cubicBezTo>
                  <a:moveTo>
                    <a:pt x="1" y="2"/>
                  </a:moveTo>
                  <a:cubicBezTo>
                    <a:pt x="1" y="2"/>
                    <a:pt x="1" y="3"/>
                    <a:pt x="1" y="3"/>
                  </a:cubicBezTo>
                  <a:cubicBezTo>
                    <a:pt x="1" y="3"/>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1"/>
                  </a:moveTo>
                  <a:cubicBezTo>
                    <a:pt x="1" y="2"/>
                    <a:pt x="1" y="2"/>
                    <a:pt x="1" y="2"/>
                  </a:cubicBezTo>
                  <a:cubicBezTo>
                    <a:pt x="1" y="2"/>
                    <a:pt x="1" y="2"/>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4F21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6" name="Google Shape;566;p1"/>
            <p:cNvSpPr/>
            <p:nvPr/>
          </p:nvSpPr>
          <p:spPr>
            <a:xfrm>
              <a:off x="6078538" y="2865438"/>
              <a:ext cx="4808538" cy="2276475"/>
            </a:xfrm>
            <a:custGeom>
              <a:rect b="b" l="l" r="r" t="t"/>
              <a:pathLst>
                <a:path extrusionOk="0" h="606" w="1280">
                  <a:moveTo>
                    <a:pt x="1278" y="21"/>
                  </a:moveTo>
                  <a:cubicBezTo>
                    <a:pt x="1278" y="21"/>
                    <a:pt x="1278" y="21"/>
                    <a:pt x="1278" y="22"/>
                  </a:cubicBezTo>
                  <a:cubicBezTo>
                    <a:pt x="1278" y="23"/>
                    <a:pt x="1277" y="25"/>
                    <a:pt x="1277" y="27"/>
                  </a:cubicBezTo>
                  <a:cubicBezTo>
                    <a:pt x="1276" y="30"/>
                    <a:pt x="1274" y="35"/>
                    <a:pt x="1272" y="42"/>
                  </a:cubicBezTo>
                  <a:cubicBezTo>
                    <a:pt x="1268" y="56"/>
                    <a:pt x="1262" y="75"/>
                    <a:pt x="1252" y="99"/>
                  </a:cubicBezTo>
                  <a:cubicBezTo>
                    <a:pt x="1241" y="123"/>
                    <a:pt x="1228" y="151"/>
                    <a:pt x="1209" y="182"/>
                  </a:cubicBezTo>
                  <a:cubicBezTo>
                    <a:pt x="1190" y="212"/>
                    <a:pt x="1167" y="246"/>
                    <a:pt x="1139" y="279"/>
                  </a:cubicBezTo>
                  <a:cubicBezTo>
                    <a:pt x="1110" y="313"/>
                    <a:pt x="1076" y="347"/>
                    <a:pt x="1037" y="379"/>
                  </a:cubicBezTo>
                  <a:cubicBezTo>
                    <a:pt x="998" y="411"/>
                    <a:pt x="954" y="441"/>
                    <a:pt x="906" y="467"/>
                  </a:cubicBezTo>
                  <a:cubicBezTo>
                    <a:pt x="858" y="493"/>
                    <a:pt x="806" y="516"/>
                    <a:pt x="752" y="535"/>
                  </a:cubicBezTo>
                  <a:cubicBezTo>
                    <a:pt x="724" y="544"/>
                    <a:pt x="697" y="553"/>
                    <a:pt x="669" y="560"/>
                  </a:cubicBezTo>
                  <a:cubicBezTo>
                    <a:pt x="655" y="564"/>
                    <a:pt x="641" y="567"/>
                    <a:pt x="627" y="571"/>
                  </a:cubicBezTo>
                  <a:cubicBezTo>
                    <a:pt x="605" y="575"/>
                    <a:pt x="605" y="575"/>
                    <a:pt x="605" y="575"/>
                  </a:cubicBezTo>
                  <a:cubicBezTo>
                    <a:pt x="584" y="580"/>
                    <a:pt x="584" y="580"/>
                    <a:pt x="584" y="580"/>
                  </a:cubicBezTo>
                  <a:cubicBezTo>
                    <a:pt x="527" y="592"/>
                    <a:pt x="470" y="600"/>
                    <a:pt x="412" y="603"/>
                  </a:cubicBezTo>
                  <a:cubicBezTo>
                    <a:pt x="355" y="606"/>
                    <a:pt x="298" y="603"/>
                    <a:pt x="245" y="591"/>
                  </a:cubicBezTo>
                  <a:cubicBezTo>
                    <a:pt x="191" y="579"/>
                    <a:pt x="141" y="558"/>
                    <a:pt x="102" y="526"/>
                  </a:cubicBezTo>
                  <a:cubicBezTo>
                    <a:pt x="83" y="510"/>
                    <a:pt x="66" y="492"/>
                    <a:pt x="52" y="473"/>
                  </a:cubicBezTo>
                  <a:cubicBezTo>
                    <a:pt x="38" y="453"/>
                    <a:pt x="28" y="433"/>
                    <a:pt x="20" y="412"/>
                  </a:cubicBezTo>
                  <a:cubicBezTo>
                    <a:pt x="5" y="371"/>
                    <a:pt x="0" y="331"/>
                    <a:pt x="3" y="295"/>
                  </a:cubicBezTo>
                  <a:cubicBezTo>
                    <a:pt x="6" y="260"/>
                    <a:pt x="17" y="230"/>
                    <a:pt x="28" y="208"/>
                  </a:cubicBezTo>
                  <a:cubicBezTo>
                    <a:pt x="39" y="185"/>
                    <a:pt x="51" y="169"/>
                    <a:pt x="60" y="159"/>
                  </a:cubicBezTo>
                  <a:cubicBezTo>
                    <a:pt x="68" y="148"/>
                    <a:pt x="74" y="143"/>
                    <a:pt x="74" y="143"/>
                  </a:cubicBezTo>
                  <a:cubicBezTo>
                    <a:pt x="74" y="143"/>
                    <a:pt x="68" y="148"/>
                    <a:pt x="60" y="159"/>
                  </a:cubicBezTo>
                  <a:cubicBezTo>
                    <a:pt x="52" y="169"/>
                    <a:pt x="40" y="186"/>
                    <a:pt x="29" y="208"/>
                  </a:cubicBezTo>
                  <a:cubicBezTo>
                    <a:pt x="19" y="231"/>
                    <a:pt x="9" y="261"/>
                    <a:pt x="6" y="296"/>
                  </a:cubicBezTo>
                  <a:cubicBezTo>
                    <a:pt x="3" y="330"/>
                    <a:pt x="9" y="371"/>
                    <a:pt x="25" y="410"/>
                  </a:cubicBezTo>
                  <a:cubicBezTo>
                    <a:pt x="33" y="430"/>
                    <a:pt x="43" y="450"/>
                    <a:pt x="57" y="469"/>
                  </a:cubicBezTo>
                  <a:cubicBezTo>
                    <a:pt x="71" y="488"/>
                    <a:pt x="87" y="505"/>
                    <a:pt x="107" y="520"/>
                  </a:cubicBezTo>
                  <a:cubicBezTo>
                    <a:pt x="145" y="550"/>
                    <a:pt x="194" y="571"/>
                    <a:pt x="247" y="581"/>
                  </a:cubicBezTo>
                  <a:cubicBezTo>
                    <a:pt x="299" y="592"/>
                    <a:pt x="355" y="594"/>
                    <a:pt x="412" y="590"/>
                  </a:cubicBezTo>
                  <a:cubicBezTo>
                    <a:pt x="468" y="586"/>
                    <a:pt x="525" y="577"/>
                    <a:pt x="581" y="564"/>
                  </a:cubicBezTo>
                  <a:cubicBezTo>
                    <a:pt x="602" y="559"/>
                    <a:pt x="602" y="559"/>
                    <a:pt x="602" y="559"/>
                  </a:cubicBezTo>
                  <a:cubicBezTo>
                    <a:pt x="623" y="554"/>
                    <a:pt x="623" y="554"/>
                    <a:pt x="623" y="554"/>
                  </a:cubicBezTo>
                  <a:cubicBezTo>
                    <a:pt x="637" y="551"/>
                    <a:pt x="651" y="547"/>
                    <a:pt x="664" y="543"/>
                  </a:cubicBezTo>
                  <a:cubicBezTo>
                    <a:pt x="692" y="535"/>
                    <a:pt x="719" y="527"/>
                    <a:pt x="745" y="517"/>
                  </a:cubicBezTo>
                  <a:cubicBezTo>
                    <a:pt x="798" y="498"/>
                    <a:pt x="849" y="474"/>
                    <a:pt x="895" y="448"/>
                  </a:cubicBezTo>
                  <a:cubicBezTo>
                    <a:pt x="942" y="421"/>
                    <a:pt x="984" y="391"/>
                    <a:pt x="1021" y="360"/>
                  </a:cubicBezTo>
                  <a:cubicBezTo>
                    <a:pt x="1059" y="328"/>
                    <a:pt x="1091" y="295"/>
                    <a:pt x="1118" y="262"/>
                  </a:cubicBezTo>
                  <a:cubicBezTo>
                    <a:pt x="1145" y="229"/>
                    <a:pt x="1167" y="197"/>
                    <a:pt x="1184" y="167"/>
                  </a:cubicBezTo>
                  <a:cubicBezTo>
                    <a:pt x="1201" y="137"/>
                    <a:pt x="1214" y="110"/>
                    <a:pt x="1223" y="87"/>
                  </a:cubicBezTo>
                  <a:cubicBezTo>
                    <a:pt x="1233" y="64"/>
                    <a:pt x="1239" y="46"/>
                    <a:pt x="1242" y="33"/>
                  </a:cubicBezTo>
                  <a:cubicBezTo>
                    <a:pt x="1244" y="27"/>
                    <a:pt x="1245" y="22"/>
                    <a:pt x="1246" y="19"/>
                  </a:cubicBezTo>
                  <a:cubicBezTo>
                    <a:pt x="1246" y="16"/>
                    <a:pt x="1247" y="14"/>
                    <a:pt x="1247" y="14"/>
                  </a:cubicBezTo>
                  <a:cubicBezTo>
                    <a:pt x="1247" y="14"/>
                    <a:pt x="1247" y="14"/>
                    <a:pt x="1247" y="14"/>
                  </a:cubicBezTo>
                  <a:cubicBezTo>
                    <a:pt x="1249" y="5"/>
                    <a:pt x="1257" y="0"/>
                    <a:pt x="1266" y="2"/>
                  </a:cubicBezTo>
                  <a:cubicBezTo>
                    <a:pt x="1275" y="4"/>
                    <a:pt x="1280" y="12"/>
                    <a:pt x="1278" y="21"/>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7" name="Google Shape;567;p1"/>
            <p:cNvSpPr/>
            <p:nvPr/>
          </p:nvSpPr>
          <p:spPr>
            <a:xfrm>
              <a:off x="6037263" y="2997200"/>
              <a:ext cx="5322890" cy="2411413"/>
            </a:xfrm>
            <a:custGeom>
              <a:rect b="b" l="l" r="r" t="t"/>
              <a:pathLst>
                <a:path extrusionOk="0" h="642" w="1417">
                  <a:moveTo>
                    <a:pt x="1415" y="21"/>
                  </a:moveTo>
                  <a:cubicBezTo>
                    <a:pt x="1415" y="21"/>
                    <a:pt x="1415" y="22"/>
                    <a:pt x="1415" y="23"/>
                  </a:cubicBezTo>
                  <a:cubicBezTo>
                    <a:pt x="1415" y="24"/>
                    <a:pt x="1414" y="25"/>
                    <a:pt x="1414" y="27"/>
                  </a:cubicBezTo>
                  <a:cubicBezTo>
                    <a:pt x="1413" y="31"/>
                    <a:pt x="1411" y="37"/>
                    <a:pt x="1409" y="45"/>
                  </a:cubicBezTo>
                  <a:cubicBezTo>
                    <a:pt x="1405" y="59"/>
                    <a:pt x="1398" y="81"/>
                    <a:pt x="1387" y="107"/>
                  </a:cubicBezTo>
                  <a:cubicBezTo>
                    <a:pt x="1376" y="133"/>
                    <a:pt x="1362" y="164"/>
                    <a:pt x="1342" y="198"/>
                  </a:cubicBezTo>
                  <a:cubicBezTo>
                    <a:pt x="1322" y="232"/>
                    <a:pt x="1297" y="269"/>
                    <a:pt x="1266" y="306"/>
                  </a:cubicBezTo>
                  <a:cubicBezTo>
                    <a:pt x="1235" y="344"/>
                    <a:pt x="1198" y="381"/>
                    <a:pt x="1155" y="416"/>
                  </a:cubicBezTo>
                  <a:cubicBezTo>
                    <a:pt x="1112" y="451"/>
                    <a:pt x="1064" y="484"/>
                    <a:pt x="1011" y="512"/>
                  </a:cubicBezTo>
                  <a:cubicBezTo>
                    <a:pt x="957" y="540"/>
                    <a:pt x="900" y="564"/>
                    <a:pt x="840" y="583"/>
                  </a:cubicBezTo>
                  <a:cubicBezTo>
                    <a:pt x="780" y="602"/>
                    <a:pt x="718" y="617"/>
                    <a:pt x="655" y="627"/>
                  </a:cubicBezTo>
                  <a:cubicBezTo>
                    <a:pt x="592" y="637"/>
                    <a:pt x="528" y="642"/>
                    <a:pt x="465" y="640"/>
                  </a:cubicBezTo>
                  <a:cubicBezTo>
                    <a:pt x="402" y="638"/>
                    <a:pt x="340" y="628"/>
                    <a:pt x="283" y="610"/>
                  </a:cubicBezTo>
                  <a:cubicBezTo>
                    <a:pt x="226" y="591"/>
                    <a:pt x="173" y="565"/>
                    <a:pt x="130" y="531"/>
                  </a:cubicBezTo>
                  <a:cubicBezTo>
                    <a:pt x="86" y="498"/>
                    <a:pt x="52" y="457"/>
                    <a:pt x="29" y="415"/>
                  </a:cubicBezTo>
                  <a:cubicBezTo>
                    <a:pt x="18" y="393"/>
                    <a:pt x="10" y="372"/>
                    <a:pt x="6" y="350"/>
                  </a:cubicBezTo>
                  <a:cubicBezTo>
                    <a:pt x="1" y="329"/>
                    <a:pt x="0" y="308"/>
                    <a:pt x="0" y="288"/>
                  </a:cubicBezTo>
                  <a:cubicBezTo>
                    <a:pt x="1" y="269"/>
                    <a:pt x="3" y="251"/>
                    <a:pt x="7" y="235"/>
                  </a:cubicBezTo>
                  <a:cubicBezTo>
                    <a:pt x="11" y="218"/>
                    <a:pt x="16" y="204"/>
                    <a:pt x="22" y="191"/>
                  </a:cubicBezTo>
                  <a:cubicBezTo>
                    <a:pt x="34" y="166"/>
                    <a:pt x="47" y="148"/>
                    <a:pt x="57" y="137"/>
                  </a:cubicBezTo>
                  <a:cubicBezTo>
                    <a:pt x="66" y="126"/>
                    <a:pt x="73" y="121"/>
                    <a:pt x="73" y="121"/>
                  </a:cubicBezTo>
                  <a:cubicBezTo>
                    <a:pt x="73" y="121"/>
                    <a:pt x="67" y="126"/>
                    <a:pt x="57" y="137"/>
                  </a:cubicBezTo>
                  <a:cubicBezTo>
                    <a:pt x="47" y="148"/>
                    <a:pt x="34" y="166"/>
                    <a:pt x="23" y="192"/>
                  </a:cubicBezTo>
                  <a:cubicBezTo>
                    <a:pt x="18" y="204"/>
                    <a:pt x="13" y="219"/>
                    <a:pt x="9" y="235"/>
                  </a:cubicBezTo>
                  <a:cubicBezTo>
                    <a:pt x="6" y="251"/>
                    <a:pt x="3" y="269"/>
                    <a:pt x="3" y="289"/>
                  </a:cubicBezTo>
                  <a:cubicBezTo>
                    <a:pt x="3" y="298"/>
                    <a:pt x="4" y="308"/>
                    <a:pt x="5" y="318"/>
                  </a:cubicBezTo>
                  <a:cubicBezTo>
                    <a:pt x="5" y="323"/>
                    <a:pt x="6" y="328"/>
                    <a:pt x="7" y="334"/>
                  </a:cubicBezTo>
                  <a:cubicBezTo>
                    <a:pt x="7" y="336"/>
                    <a:pt x="7" y="339"/>
                    <a:pt x="8" y="341"/>
                  </a:cubicBezTo>
                  <a:cubicBezTo>
                    <a:pt x="8" y="344"/>
                    <a:pt x="9" y="347"/>
                    <a:pt x="10" y="349"/>
                  </a:cubicBezTo>
                  <a:cubicBezTo>
                    <a:pt x="14" y="370"/>
                    <a:pt x="23" y="392"/>
                    <a:pt x="34" y="412"/>
                  </a:cubicBezTo>
                  <a:cubicBezTo>
                    <a:pt x="56" y="454"/>
                    <a:pt x="91" y="493"/>
                    <a:pt x="134" y="525"/>
                  </a:cubicBezTo>
                  <a:cubicBezTo>
                    <a:pt x="177" y="558"/>
                    <a:pt x="229" y="583"/>
                    <a:pt x="286" y="600"/>
                  </a:cubicBezTo>
                  <a:cubicBezTo>
                    <a:pt x="342" y="617"/>
                    <a:pt x="403" y="626"/>
                    <a:pt x="465" y="628"/>
                  </a:cubicBezTo>
                  <a:cubicBezTo>
                    <a:pt x="527" y="629"/>
                    <a:pt x="590" y="623"/>
                    <a:pt x="652" y="612"/>
                  </a:cubicBezTo>
                  <a:cubicBezTo>
                    <a:pt x="714" y="601"/>
                    <a:pt x="775" y="586"/>
                    <a:pt x="834" y="566"/>
                  </a:cubicBezTo>
                  <a:cubicBezTo>
                    <a:pt x="893" y="546"/>
                    <a:pt x="949" y="522"/>
                    <a:pt x="1001" y="493"/>
                  </a:cubicBezTo>
                  <a:cubicBezTo>
                    <a:pt x="1052" y="465"/>
                    <a:pt x="1099" y="432"/>
                    <a:pt x="1140" y="398"/>
                  </a:cubicBezTo>
                  <a:cubicBezTo>
                    <a:pt x="1181" y="363"/>
                    <a:pt x="1216" y="326"/>
                    <a:pt x="1245" y="290"/>
                  </a:cubicBezTo>
                  <a:cubicBezTo>
                    <a:pt x="1275" y="253"/>
                    <a:pt x="1298" y="217"/>
                    <a:pt x="1317" y="184"/>
                  </a:cubicBezTo>
                  <a:cubicBezTo>
                    <a:pt x="1335" y="151"/>
                    <a:pt x="1349" y="121"/>
                    <a:pt x="1359" y="95"/>
                  </a:cubicBezTo>
                  <a:cubicBezTo>
                    <a:pt x="1369" y="70"/>
                    <a:pt x="1375" y="50"/>
                    <a:pt x="1379" y="36"/>
                  </a:cubicBezTo>
                  <a:cubicBezTo>
                    <a:pt x="1381" y="29"/>
                    <a:pt x="1382" y="24"/>
                    <a:pt x="1383" y="20"/>
                  </a:cubicBezTo>
                  <a:cubicBezTo>
                    <a:pt x="1384" y="17"/>
                    <a:pt x="1384" y="15"/>
                    <a:pt x="1384" y="15"/>
                  </a:cubicBezTo>
                  <a:cubicBezTo>
                    <a:pt x="1384" y="15"/>
                    <a:pt x="1384" y="15"/>
                    <a:pt x="1384" y="15"/>
                  </a:cubicBezTo>
                  <a:cubicBezTo>
                    <a:pt x="1386" y="6"/>
                    <a:pt x="1394" y="0"/>
                    <a:pt x="1403" y="2"/>
                  </a:cubicBezTo>
                  <a:cubicBezTo>
                    <a:pt x="1412" y="4"/>
                    <a:pt x="1417" y="13"/>
                    <a:pt x="1415" y="21"/>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 name="Google Shape;568;p1"/>
            <p:cNvSpPr/>
            <p:nvPr/>
          </p:nvSpPr>
          <p:spPr>
            <a:xfrm>
              <a:off x="6053138" y="3181350"/>
              <a:ext cx="4972050" cy="2073275"/>
            </a:xfrm>
            <a:custGeom>
              <a:rect b="b" l="l" r="r" t="t"/>
              <a:pathLst>
                <a:path extrusionOk="0" h="552" w="1324">
                  <a:moveTo>
                    <a:pt x="1321" y="22"/>
                  </a:moveTo>
                  <a:cubicBezTo>
                    <a:pt x="1321" y="22"/>
                    <a:pt x="1321" y="23"/>
                    <a:pt x="1321" y="24"/>
                  </a:cubicBezTo>
                  <a:cubicBezTo>
                    <a:pt x="1320" y="25"/>
                    <a:pt x="1320" y="26"/>
                    <a:pt x="1319" y="28"/>
                  </a:cubicBezTo>
                  <a:cubicBezTo>
                    <a:pt x="1318" y="31"/>
                    <a:pt x="1316" y="36"/>
                    <a:pt x="1314" y="43"/>
                  </a:cubicBezTo>
                  <a:cubicBezTo>
                    <a:pt x="1309" y="56"/>
                    <a:pt x="1301" y="74"/>
                    <a:pt x="1289" y="97"/>
                  </a:cubicBezTo>
                  <a:cubicBezTo>
                    <a:pt x="1277" y="119"/>
                    <a:pt x="1261" y="146"/>
                    <a:pt x="1241" y="175"/>
                  </a:cubicBezTo>
                  <a:cubicBezTo>
                    <a:pt x="1220" y="204"/>
                    <a:pt x="1195" y="235"/>
                    <a:pt x="1165" y="266"/>
                  </a:cubicBezTo>
                  <a:cubicBezTo>
                    <a:pt x="1134" y="297"/>
                    <a:pt x="1099" y="328"/>
                    <a:pt x="1059" y="357"/>
                  </a:cubicBezTo>
                  <a:cubicBezTo>
                    <a:pt x="1018" y="387"/>
                    <a:pt x="973" y="414"/>
                    <a:pt x="925" y="437"/>
                  </a:cubicBezTo>
                  <a:cubicBezTo>
                    <a:pt x="876" y="461"/>
                    <a:pt x="824" y="481"/>
                    <a:pt x="770" y="497"/>
                  </a:cubicBezTo>
                  <a:cubicBezTo>
                    <a:pt x="743" y="505"/>
                    <a:pt x="715" y="513"/>
                    <a:pt x="687" y="519"/>
                  </a:cubicBezTo>
                  <a:cubicBezTo>
                    <a:pt x="660" y="525"/>
                    <a:pt x="632" y="531"/>
                    <a:pt x="603" y="536"/>
                  </a:cubicBezTo>
                  <a:cubicBezTo>
                    <a:pt x="547" y="546"/>
                    <a:pt x="489" y="551"/>
                    <a:pt x="433" y="551"/>
                  </a:cubicBezTo>
                  <a:cubicBezTo>
                    <a:pt x="376" y="552"/>
                    <a:pt x="321" y="546"/>
                    <a:pt x="268" y="532"/>
                  </a:cubicBezTo>
                  <a:cubicBezTo>
                    <a:pt x="242" y="525"/>
                    <a:pt x="217" y="517"/>
                    <a:pt x="193" y="506"/>
                  </a:cubicBezTo>
                  <a:cubicBezTo>
                    <a:pt x="170" y="495"/>
                    <a:pt x="148" y="482"/>
                    <a:pt x="128" y="468"/>
                  </a:cubicBezTo>
                  <a:cubicBezTo>
                    <a:pt x="87" y="439"/>
                    <a:pt x="56" y="403"/>
                    <a:pt x="35" y="365"/>
                  </a:cubicBezTo>
                  <a:cubicBezTo>
                    <a:pt x="24" y="347"/>
                    <a:pt x="16" y="327"/>
                    <a:pt x="11" y="308"/>
                  </a:cubicBezTo>
                  <a:cubicBezTo>
                    <a:pt x="8" y="299"/>
                    <a:pt x="6" y="290"/>
                    <a:pt x="5" y="281"/>
                  </a:cubicBezTo>
                  <a:cubicBezTo>
                    <a:pt x="3" y="271"/>
                    <a:pt x="2" y="262"/>
                    <a:pt x="2" y="254"/>
                  </a:cubicBezTo>
                  <a:cubicBezTo>
                    <a:pt x="0" y="219"/>
                    <a:pt x="5" y="188"/>
                    <a:pt x="13" y="165"/>
                  </a:cubicBezTo>
                  <a:cubicBezTo>
                    <a:pt x="21" y="141"/>
                    <a:pt x="31" y="124"/>
                    <a:pt x="38" y="112"/>
                  </a:cubicBezTo>
                  <a:cubicBezTo>
                    <a:pt x="45" y="101"/>
                    <a:pt x="50" y="96"/>
                    <a:pt x="50" y="96"/>
                  </a:cubicBezTo>
                  <a:cubicBezTo>
                    <a:pt x="50" y="96"/>
                    <a:pt x="45" y="101"/>
                    <a:pt x="38" y="113"/>
                  </a:cubicBezTo>
                  <a:cubicBezTo>
                    <a:pt x="31" y="124"/>
                    <a:pt x="22" y="141"/>
                    <a:pt x="15" y="165"/>
                  </a:cubicBezTo>
                  <a:cubicBezTo>
                    <a:pt x="7" y="189"/>
                    <a:pt x="2" y="219"/>
                    <a:pt x="5" y="253"/>
                  </a:cubicBezTo>
                  <a:cubicBezTo>
                    <a:pt x="5" y="262"/>
                    <a:pt x="6" y="271"/>
                    <a:pt x="8" y="280"/>
                  </a:cubicBezTo>
                  <a:cubicBezTo>
                    <a:pt x="10" y="289"/>
                    <a:pt x="12" y="298"/>
                    <a:pt x="15" y="307"/>
                  </a:cubicBezTo>
                  <a:cubicBezTo>
                    <a:pt x="20" y="326"/>
                    <a:pt x="29" y="344"/>
                    <a:pt x="39" y="363"/>
                  </a:cubicBezTo>
                  <a:cubicBezTo>
                    <a:pt x="61" y="399"/>
                    <a:pt x="92" y="434"/>
                    <a:pt x="132" y="462"/>
                  </a:cubicBezTo>
                  <a:cubicBezTo>
                    <a:pt x="172" y="490"/>
                    <a:pt x="219" y="510"/>
                    <a:pt x="271" y="523"/>
                  </a:cubicBezTo>
                  <a:cubicBezTo>
                    <a:pt x="322" y="535"/>
                    <a:pt x="377" y="540"/>
                    <a:pt x="433" y="539"/>
                  </a:cubicBezTo>
                  <a:cubicBezTo>
                    <a:pt x="488" y="538"/>
                    <a:pt x="545" y="531"/>
                    <a:pt x="601" y="521"/>
                  </a:cubicBezTo>
                  <a:cubicBezTo>
                    <a:pt x="628" y="516"/>
                    <a:pt x="656" y="510"/>
                    <a:pt x="683" y="503"/>
                  </a:cubicBezTo>
                  <a:cubicBezTo>
                    <a:pt x="711" y="496"/>
                    <a:pt x="738" y="488"/>
                    <a:pt x="764" y="480"/>
                  </a:cubicBezTo>
                  <a:cubicBezTo>
                    <a:pt x="817" y="463"/>
                    <a:pt x="868" y="442"/>
                    <a:pt x="915" y="418"/>
                  </a:cubicBezTo>
                  <a:cubicBezTo>
                    <a:pt x="962" y="394"/>
                    <a:pt x="1006" y="367"/>
                    <a:pt x="1044" y="338"/>
                  </a:cubicBezTo>
                  <a:cubicBezTo>
                    <a:pt x="1083" y="309"/>
                    <a:pt x="1117" y="278"/>
                    <a:pt x="1145" y="248"/>
                  </a:cubicBezTo>
                  <a:cubicBezTo>
                    <a:pt x="1174" y="217"/>
                    <a:pt x="1198" y="187"/>
                    <a:pt x="1217" y="158"/>
                  </a:cubicBezTo>
                  <a:cubicBezTo>
                    <a:pt x="1236" y="130"/>
                    <a:pt x="1251" y="104"/>
                    <a:pt x="1262" y="83"/>
                  </a:cubicBezTo>
                  <a:cubicBezTo>
                    <a:pt x="1273" y="61"/>
                    <a:pt x="1280" y="43"/>
                    <a:pt x="1284" y="31"/>
                  </a:cubicBezTo>
                  <a:cubicBezTo>
                    <a:pt x="1287" y="25"/>
                    <a:pt x="1288" y="21"/>
                    <a:pt x="1289" y="18"/>
                  </a:cubicBezTo>
                  <a:cubicBezTo>
                    <a:pt x="1290" y="15"/>
                    <a:pt x="1290" y="13"/>
                    <a:pt x="1290" y="13"/>
                  </a:cubicBezTo>
                  <a:cubicBezTo>
                    <a:pt x="1291" y="13"/>
                    <a:pt x="1291" y="13"/>
                    <a:pt x="1291" y="13"/>
                  </a:cubicBezTo>
                  <a:cubicBezTo>
                    <a:pt x="1293" y="4"/>
                    <a:pt x="1302" y="0"/>
                    <a:pt x="1311" y="2"/>
                  </a:cubicBezTo>
                  <a:cubicBezTo>
                    <a:pt x="1319" y="5"/>
                    <a:pt x="1324" y="14"/>
                    <a:pt x="1321" y="22"/>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69" name="Google Shape;569;p1"/>
          <p:cNvGrpSpPr/>
          <p:nvPr/>
        </p:nvGrpSpPr>
        <p:grpSpPr>
          <a:xfrm>
            <a:off x="3234163" y="1754271"/>
            <a:ext cx="994367" cy="1373092"/>
            <a:chOff x="6938963" y="1935163"/>
            <a:chExt cx="2232025" cy="2914651"/>
          </a:xfrm>
        </p:grpSpPr>
        <p:sp>
          <p:nvSpPr>
            <p:cNvPr id="570" name="Google Shape;570;p1"/>
            <p:cNvSpPr/>
            <p:nvPr/>
          </p:nvSpPr>
          <p:spPr>
            <a:xfrm>
              <a:off x="6938963" y="4130676"/>
              <a:ext cx="306387" cy="573088"/>
            </a:xfrm>
            <a:custGeom>
              <a:rect b="b" l="l" r="r" t="t"/>
              <a:pathLst>
                <a:path extrusionOk="0" h="43" w="23">
                  <a:moveTo>
                    <a:pt x="12" y="1"/>
                  </a:moveTo>
                  <a:cubicBezTo>
                    <a:pt x="9" y="0"/>
                    <a:pt x="3" y="1"/>
                    <a:pt x="1" y="3"/>
                  </a:cubicBezTo>
                  <a:cubicBezTo>
                    <a:pt x="0" y="5"/>
                    <a:pt x="4" y="15"/>
                    <a:pt x="4" y="17"/>
                  </a:cubicBezTo>
                  <a:cubicBezTo>
                    <a:pt x="5" y="19"/>
                    <a:pt x="5" y="23"/>
                    <a:pt x="6" y="26"/>
                  </a:cubicBezTo>
                  <a:cubicBezTo>
                    <a:pt x="6" y="30"/>
                    <a:pt x="7" y="39"/>
                    <a:pt x="12" y="41"/>
                  </a:cubicBezTo>
                  <a:cubicBezTo>
                    <a:pt x="16" y="43"/>
                    <a:pt x="23" y="37"/>
                    <a:pt x="23" y="24"/>
                  </a:cubicBezTo>
                  <a:cubicBezTo>
                    <a:pt x="22" y="12"/>
                    <a:pt x="12" y="1"/>
                    <a:pt x="12" y="1"/>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1" name="Google Shape;571;p1"/>
            <p:cNvSpPr/>
            <p:nvPr/>
          </p:nvSpPr>
          <p:spPr>
            <a:xfrm>
              <a:off x="6938963" y="4144963"/>
              <a:ext cx="239712" cy="546100"/>
            </a:xfrm>
            <a:custGeom>
              <a:rect b="b" l="l" r="r" t="t"/>
              <a:pathLst>
                <a:path extrusionOk="0" h="41" w="18">
                  <a:moveTo>
                    <a:pt x="16" y="38"/>
                  </a:moveTo>
                  <a:cubicBezTo>
                    <a:pt x="12" y="36"/>
                    <a:pt x="11" y="27"/>
                    <a:pt x="10" y="23"/>
                  </a:cubicBezTo>
                  <a:cubicBezTo>
                    <a:pt x="9" y="20"/>
                    <a:pt x="9" y="16"/>
                    <a:pt x="9" y="14"/>
                  </a:cubicBezTo>
                  <a:cubicBezTo>
                    <a:pt x="9" y="12"/>
                    <a:pt x="5" y="2"/>
                    <a:pt x="6" y="0"/>
                  </a:cubicBezTo>
                  <a:cubicBezTo>
                    <a:pt x="6" y="0"/>
                    <a:pt x="6" y="0"/>
                    <a:pt x="6" y="0"/>
                  </a:cubicBezTo>
                  <a:cubicBezTo>
                    <a:pt x="4" y="0"/>
                    <a:pt x="2" y="1"/>
                    <a:pt x="1" y="2"/>
                  </a:cubicBezTo>
                  <a:cubicBezTo>
                    <a:pt x="0" y="4"/>
                    <a:pt x="4" y="14"/>
                    <a:pt x="4" y="16"/>
                  </a:cubicBezTo>
                  <a:cubicBezTo>
                    <a:pt x="5" y="18"/>
                    <a:pt x="5" y="22"/>
                    <a:pt x="6" y="25"/>
                  </a:cubicBezTo>
                  <a:cubicBezTo>
                    <a:pt x="6" y="29"/>
                    <a:pt x="7" y="38"/>
                    <a:pt x="12" y="40"/>
                  </a:cubicBezTo>
                  <a:cubicBezTo>
                    <a:pt x="13" y="41"/>
                    <a:pt x="16" y="40"/>
                    <a:pt x="18" y="39"/>
                  </a:cubicBezTo>
                  <a:cubicBezTo>
                    <a:pt x="17" y="38"/>
                    <a:pt x="17" y="38"/>
                    <a:pt x="16" y="38"/>
                  </a:cubicBez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2" name="Google Shape;572;p1"/>
            <p:cNvSpPr/>
            <p:nvPr/>
          </p:nvSpPr>
          <p:spPr>
            <a:xfrm>
              <a:off x="7099300" y="3386138"/>
              <a:ext cx="974725" cy="1184275"/>
            </a:xfrm>
            <a:custGeom>
              <a:rect b="b" l="l" r="r" t="t"/>
              <a:pathLst>
                <a:path extrusionOk="0" h="89" w="73">
                  <a:moveTo>
                    <a:pt x="55" y="2"/>
                  </a:moveTo>
                  <a:cubicBezTo>
                    <a:pt x="53" y="0"/>
                    <a:pt x="36" y="35"/>
                    <a:pt x="29" y="41"/>
                  </a:cubicBezTo>
                  <a:cubicBezTo>
                    <a:pt x="25" y="45"/>
                    <a:pt x="6" y="53"/>
                    <a:pt x="0" y="56"/>
                  </a:cubicBezTo>
                  <a:cubicBezTo>
                    <a:pt x="1" y="62"/>
                    <a:pt x="2" y="68"/>
                    <a:pt x="3" y="74"/>
                  </a:cubicBezTo>
                  <a:cubicBezTo>
                    <a:pt x="4" y="78"/>
                    <a:pt x="5" y="81"/>
                    <a:pt x="7" y="85"/>
                  </a:cubicBezTo>
                  <a:cubicBezTo>
                    <a:pt x="7" y="86"/>
                    <a:pt x="7" y="86"/>
                    <a:pt x="7" y="86"/>
                  </a:cubicBezTo>
                  <a:cubicBezTo>
                    <a:pt x="7" y="87"/>
                    <a:pt x="8" y="87"/>
                    <a:pt x="8" y="87"/>
                  </a:cubicBezTo>
                  <a:cubicBezTo>
                    <a:pt x="11" y="89"/>
                    <a:pt x="41" y="72"/>
                    <a:pt x="46" y="70"/>
                  </a:cubicBezTo>
                  <a:cubicBezTo>
                    <a:pt x="51" y="67"/>
                    <a:pt x="70" y="50"/>
                    <a:pt x="72" y="36"/>
                  </a:cubicBezTo>
                  <a:cubicBezTo>
                    <a:pt x="73" y="27"/>
                    <a:pt x="56" y="3"/>
                    <a:pt x="5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p1"/>
            <p:cNvSpPr/>
            <p:nvPr/>
          </p:nvSpPr>
          <p:spPr>
            <a:xfrm>
              <a:off x="7151688" y="3492501"/>
              <a:ext cx="922337" cy="1077913"/>
            </a:xfrm>
            <a:custGeom>
              <a:rect b="b" l="l" r="r" t="t"/>
              <a:pathLst>
                <a:path extrusionOk="0" h="81" w="69">
                  <a:moveTo>
                    <a:pt x="55" y="0"/>
                  </a:moveTo>
                  <a:cubicBezTo>
                    <a:pt x="59" y="6"/>
                    <a:pt x="62" y="14"/>
                    <a:pt x="62" y="18"/>
                  </a:cubicBezTo>
                  <a:cubicBezTo>
                    <a:pt x="60" y="32"/>
                    <a:pt x="40" y="49"/>
                    <a:pt x="36" y="51"/>
                  </a:cubicBezTo>
                  <a:cubicBezTo>
                    <a:pt x="32" y="54"/>
                    <a:pt x="8" y="67"/>
                    <a:pt x="0" y="69"/>
                  </a:cubicBezTo>
                  <a:cubicBezTo>
                    <a:pt x="1" y="72"/>
                    <a:pt x="2" y="74"/>
                    <a:pt x="3" y="77"/>
                  </a:cubicBezTo>
                  <a:cubicBezTo>
                    <a:pt x="3" y="78"/>
                    <a:pt x="3" y="78"/>
                    <a:pt x="3" y="78"/>
                  </a:cubicBezTo>
                  <a:cubicBezTo>
                    <a:pt x="3" y="79"/>
                    <a:pt x="4" y="79"/>
                    <a:pt x="4" y="79"/>
                  </a:cubicBezTo>
                  <a:cubicBezTo>
                    <a:pt x="7" y="81"/>
                    <a:pt x="37" y="64"/>
                    <a:pt x="42" y="62"/>
                  </a:cubicBezTo>
                  <a:cubicBezTo>
                    <a:pt x="47" y="59"/>
                    <a:pt x="66" y="42"/>
                    <a:pt x="68" y="28"/>
                  </a:cubicBezTo>
                  <a:cubicBezTo>
                    <a:pt x="69" y="22"/>
                    <a:pt x="61" y="8"/>
                    <a:pt x="55"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p1"/>
            <p:cNvSpPr/>
            <p:nvPr/>
          </p:nvSpPr>
          <p:spPr>
            <a:xfrm>
              <a:off x="8421688" y="4503738"/>
              <a:ext cx="549275" cy="346075"/>
            </a:xfrm>
            <a:custGeom>
              <a:rect b="b" l="l" r="r" t="t"/>
              <a:pathLst>
                <a:path extrusionOk="0" h="26" w="41">
                  <a:moveTo>
                    <a:pt x="0" y="15"/>
                  </a:moveTo>
                  <a:cubicBezTo>
                    <a:pt x="0" y="18"/>
                    <a:pt x="1" y="24"/>
                    <a:pt x="3" y="25"/>
                  </a:cubicBezTo>
                  <a:cubicBezTo>
                    <a:pt x="5" y="26"/>
                    <a:pt x="15" y="21"/>
                    <a:pt x="17" y="21"/>
                  </a:cubicBezTo>
                  <a:cubicBezTo>
                    <a:pt x="19" y="20"/>
                    <a:pt x="23" y="20"/>
                    <a:pt x="26" y="19"/>
                  </a:cubicBezTo>
                  <a:cubicBezTo>
                    <a:pt x="29" y="18"/>
                    <a:pt x="39" y="16"/>
                    <a:pt x="40" y="11"/>
                  </a:cubicBezTo>
                  <a:cubicBezTo>
                    <a:pt x="41" y="7"/>
                    <a:pt x="35" y="0"/>
                    <a:pt x="22" y="2"/>
                  </a:cubicBezTo>
                  <a:cubicBezTo>
                    <a:pt x="10" y="4"/>
                    <a:pt x="0" y="15"/>
                    <a:pt x="0" y="15"/>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5" name="Google Shape;575;p1"/>
            <p:cNvSpPr/>
            <p:nvPr/>
          </p:nvSpPr>
          <p:spPr>
            <a:xfrm>
              <a:off x="8435975" y="4584701"/>
              <a:ext cx="534987" cy="265113"/>
            </a:xfrm>
            <a:custGeom>
              <a:rect b="b" l="l" r="r" t="t"/>
              <a:pathLst>
                <a:path extrusionOk="0" h="20" w="40">
                  <a:moveTo>
                    <a:pt x="37" y="0"/>
                  </a:moveTo>
                  <a:cubicBezTo>
                    <a:pt x="37" y="0"/>
                    <a:pt x="37" y="1"/>
                    <a:pt x="37" y="1"/>
                  </a:cubicBezTo>
                  <a:cubicBezTo>
                    <a:pt x="36" y="6"/>
                    <a:pt x="27" y="7"/>
                    <a:pt x="23" y="9"/>
                  </a:cubicBezTo>
                  <a:cubicBezTo>
                    <a:pt x="20" y="10"/>
                    <a:pt x="16" y="10"/>
                    <a:pt x="14" y="11"/>
                  </a:cubicBezTo>
                  <a:cubicBezTo>
                    <a:pt x="12" y="11"/>
                    <a:pt x="3" y="16"/>
                    <a:pt x="0" y="15"/>
                  </a:cubicBezTo>
                  <a:cubicBezTo>
                    <a:pt x="0" y="15"/>
                    <a:pt x="0" y="15"/>
                    <a:pt x="0" y="14"/>
                  </a:cubicBezTo>
                  <a:cubicBezTo>
                    <a:pt x="0" y="17"/>
                    <a:pt x="1" y="19"/>
                    <a:pt x="2" y="19"/>
                  </a:cubicBezTo>
                  <a:cubicBezTo>
                    <a:pt x="4" y="20"/>
                    <a:pt x="14" y="15"/>
                    <a:pt x="16" y="15"/>
                  </a:cubicBezTo>
                  <a:cubicBezTo>
                    <a:pt x="18" y="14"/>
                    <a:pt x="22" y="14"/>
                    <a:pt x="25" y="13"/>
                  </a:cubicBezTo>
                  <a:cubicBezTo>
                    <a:pt x="28" y="12"/>
                    <a:pt x="38" y="10"/>
                    <a:pt x="39" y="5"/>
                  </a:cubicBezTo>
                  <a:cubicBezTo>
                    <a:pt x="40" y="4"/>
                    <a:pt x="39" y="2"/>
                    <a:pt x="37" y="0"/>
                  </a:cubicBez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6" name="Google Shape;576;p1"/>
            <p:cNvSpPr/>
            <p:nvPr/>
          </p:nvSpPr>
          <p:spPr>
            <a:xfrm>
              <a:off x="7753350" y="3346451"/>
              <a:ext cx="1069975" cy="1423988"/>
            </a:xfrm>
            <a:custGeom>
              <a:rect b="b" l="l" r="r" t="t"/>
              <a:pathLst>
                <a:path extrusionOk="0" h="107" w="80">
                  <a:moveTo>
                    <a:pt x="3" y="1"/>
                  </a:moveTo>
                  <a:cubicBezTo>
                    <a:pt x="43" y="0"/>
                    <a:pt x="43" y="0"/>
                    <a:pt x="43" y="0"/>
                  </a:cubicBezTo>
                  <a:cubicBezTo>
                    <a:pt x="43" y="0"/>
                    <a:pt x="56" y="29"/>
                    <a:pt x="59" y="35"/>
                  </a:cubicBezTo>
                  <a:cubicBezTo>
                    <a:pt x="61" y="41"/>
                    <a:pt x="80" y="86"/>
                    <a:pt x="77" y="91"/>
                  </a:cubicBezTo>
                  <a:cubicBezTo>
                    <a:pt x="74" y="95"/>
                    <a:pt x="50" y="107"/>
                    <a:pt x="49" y="104"/>
                  </a:cubicBezTo>
                  <a:cubicBezTo>
                    <a:pt x="47" y="101"/>
                    <a:pt x="31" y="61"/>
                    <a:pt x="30" y="58"/>
                  </a:cubicBezTo>
                  <a:cubicBezTo>
                    <a:pt x="29" y="54"/>
                    <a:pt x="11" y="34"/>
                    <a:pt x="8" y="26"/>
                  </a:cubicBezTo>
                  <a:cubicBezTo>
                    <a:pt x="4" y="18"/>
                    <a:pt x="0" y="1"/>
                    <a:pt x="3"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 name="Google Shape;577;p1"/>
            <p:cNvSpPr/>
            <p:nvPr/>
          </p:nvSpPr>
          <p:spPr>
            <a:xfrm>
              <a:off x="7834313" y="3652838"/>
              <a:ext cx="333375" cy="492125"/>
            </a:xfrm>
            <a:custGeom>
              <a:rect b="b" l="l" r="r" t="t"/>
              <a:pathLst>
                <a:path extrusionOk="0" h="37" w="25">
                  <a:moveTo>
                    <a:pt x="0" y="0"/>
                  </a:moveTo>
                  <a:cubicBezTo>
                    <a:pt x="1" y="1"/>
                    <a:pt x="1" y="2"/>
                    <a:pt x="2" y="3"/>
                  </a:cubicBezTo>
                  <a:cubicBezTo>
                    <a:pt x="5" y="11"/>
                    <a:pt x="23" y="31"/>
                    <a:pt x="24" y="35"/>
                  </a:cubicBezTo>
                  <a:cubicBezTo>
                    <a:pt x="24" y="35"/>
                    <a:pt x="24" y="36"/>
                    <a:pt x="25" y="37"/>
                  </a:cubicBezTo>
                  <a:cubicBezTo>
                    <a:pt x="25" y="33"/>
                    <a:pt x="25" y="31"/>
                    <a:pt x="24" y="27"/>
                  </a:cubicBezTo>
                  <a:cubicBezTo>
                    <a:pt x="24" y="26"/>
                    <a:pt x="23" y="21"/>
                    <a:pt x="19" y="18"/>
                  </a:cubicBezTo>
                  <a:cubicBezTo>
                    <a:pt x="12" y="13"/>
                    <a:pt x="5" y="8"/>
                    <a:pt x="0"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8" name="Google Shape;578;p1"/>
            <p:cNvSpPr/>
            <p:nvPr/>
          </p:nvSpPr>
          <p:spPr>
            <a:xfrm>
              <a:off x="8142288" y="3346451"/>
              <a:ext cx="681037" cy="1423988"/>
            </a:xfrm>
            <a:custGeom>
              <a:rect b="b" l="l" r="r" t="t"/>
              <a:pathLst>
                <a:path extrusionOk="0" h="107" w="51">
                  <a:moveTo>
                    <a:pt x="30" y="35"/>
                  </a:moveTo>
                  <a:cubicBezTo>
                    <a:pt x="27" y="29"/>
                    <a:pt x="14" y="0"/>
                    <a:pt x="14" y="0"/>
                  </a:cubicBezTo>
                  <a:cubicBezTo>
                    <a:pt x="0" y="2"/>
                    <a:pt x="0" y="2"/>
                    <a:pt x="0" y="2"/>
                  </a:cubicBezTo>
                  <a:cubicBezTo>
                    <a:pt x="3" y="10"/>
                    <a:pt x="20" y="22"/>
                    <a:pt x="27" y="42"/>
                  </a:cubicBezTo>
                  <a:cubicBezTo>
                    <a:pt x="29" y="49"/>
                    <a:pt x="34" y="83"/>
                    <a:pt x="31" y="87"/>
                  </a:cubicBezTo>
                  <a:cubicBezTo>
                    <a:pt x="30" y="90"/>
                    <a:pt x="25" y="96"/>
                    <a:pt x="17" y="99"/>
                  </a:cubicBezTo>
                  <a:cubicBezTo>
                    <a:pt x="19" y="102"/>
                    <a:pt x="19" y="104"/>
                    <a:pt x="20" y="104"/>
                  </a:cubicBezTo>
                  <a:cubicBezTo>
                    <a:pt x="21" y="107"/>
                    <a:pt x="45" y="95"/>
                    <a:pt x="48" y="91"/>
                  </a:cubicBezTo>
                  <a:cubicBezTo>
                    <a:pt x="51" y="86"/>
                    <a:pt x="32" y="41"/>
                    <a:pt x="30" y="35"/>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 name="Google Shape;579;p1"/>
            <p:cNvSpPr/>
            <p:nvPr/>
          </p:nvSpPr>
          <p:spPr>
            <a:xfrm>
              <a:off x="8863013" y="2095501"/>
              <a:ext cx="307975" cy="358775"/>
            </a:xfrm>
            <a:custGeom>
              <a:rect b="b" l="l" r="r" t="t"/>
              <a:pathLst>
                <a:path extrusionOk="0" h="27" w="23">
                  <a:moveTo>
                    <a:pt x="14" y="2"/>
                  </a:moveTo>
                  <a:cubicBezTo>
                    <a:pt x="10" y="0"/>
                    <a:pt x="7" y="4"/>
                    <a:pt x="5" y="7"/>
                  </a:cubicBezTo>
                  <a:cubicBezTo>
                    <a:pt x="4" y="6"/>
                    <a:pt x="3" y="5"/>
                    <a:pt x="2" y="5"/>
                  </a:cubicBezTo>
                  <a:cubicBezTo>
                    <a:pt x="0" y="6"/>
                    <a:pt x="0" y="6"/>
                    <a:pt x="0" y="10"/>
                  </a:cubicBezTo>
                  <a:cubicBezTo>
                    <a:pt x="1" y="14"/>
                    <a:pt x="2" y="17"/>
                    <a:pt x="2" y="17"/>
                  </a:cubicBezTo>
                  <a:cubicBezTo>
                    <a:pt x="2" y="17"/>
                    <a:pt x="2" y="17"/>
                    <a:pt x="2" y="17"/>
                  </a:cubicBezTo>
                  <a:cubicBezTo>
                    <a:pt x="3" y="17"/>
                    <a:pt x="3" y="17"/>
                    <a:pt x="3" y="17"/>
                  </a:cubicBezTo>
                  <a:cubicBezTo>
                    <a:pt x="3" y="17"/>
                    <a:pt x="3" y="22"/>
                    <a:pt x="6" y="24"/>
                  </a:cubicBezTo>
                  <a:cubicBezTo>
                    <a:pt x="9" y="27"/>
                    <a:pt x="15" y="25"/>
                    <a:pt x="15" y="25"/>
                  </a:cubicBezTo>
                  <a:cubicBezTo>
                    <a:pt x="15" y="25"/>
                    <a:pt x="17" y="25"/>
                    <a:pt x="17" y="24"/>
                  </a:cubicBezTo>
                  <a:cubicBezTo>
                    <a:pt x="18" y="23"/>
                    <a:pt x="19" y="20"/>
                    <a:pt x="20" y="15"/>
                  </a:cubicBezTo>
                  <a:cubicBezTo>
                    <a:pt x="21" y="10"/>
                    <a:pt x="23" y="4"/>
                    <a:pt x="14"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 name="Google Shape;580;p1"/>
            <p:cNvSpPr/>
            <p:nvPr/>
          </p:nvSpPr>
          <p:spPr>
            <a:xfrm>
              <a:off x="8877300" y="2174876"/>
              <a:ext cx="266700" cy="279400"/>
            </a:xfrm>
            <a:custGeom>
              <a:rect b="b" l="l" r="r" t="t"/>
              <a:pathLst>
                <a:path extrusionOk="0" h="21" w="20">
                  <a:moveTo>
                    <a:pt x="19" y="0"/>
                  </a:moveTo>
                  <a:cubicBezTo>
                    <a:pt x="19" y="1"/>
                    <a:pt x="19" y="2"/>
                    <a:pt x="19" y="3"/>
                  </a:cubicBezTo>
                  <a:cubicBezTo>
                    <a:pt x="18" y="8"/>
                    <a:pt x="16" y="11"/>
                    <a:pt x="16" y="12"/>
                  </a:cubicBezTo>
                  <a:cubicBezTo>
                    <a:pt x="15" y="13"/>
                    <a:pt x="14" y="14"/>
                    <a:pt x="14" y="14"/>
                  </a:cubicBezTo>
                  <a:cubicBezTo>
                    <a:pt x="14" y="14"/>
                    <a:pt x="7" y="13"/>
                    <a:pt x="4" y="12"/>
                  </a:cubicBezTo>
                  <a:cubicBezTo>
                    <a:pt x="2" y="11"/>
                    <a:pt x="1" y="9"/>
                    <a:pt x="0" y="6"/>
                  </a:cubicBezTo>
                  <a:cubicBezTo>
                    <a:pt x="0" y="9"/>
                    <a:pt x="1" y="11"/>
                    <a:pt x="1" y="11"/>
                  </a:cubicBezTo>
                  <a:cubicBezTo>
                    <a:pt x="1" y="11"/>
                    <a:pt x="1" y="11"/>
                    <a:pt x="1" y="11"/>
                  </a:cubicBezTo>
                  <a:cubicBezTo>
                    <a:pt x="2" y="11"/>
                    <a:pt x="2" y="11"/>
                    <a:pt x="2" y="11"/>
                  </a:cubicBezTo>
                  <a:cubicBezTo>
                    <a:pt x="2" y="11"/>
                    <a:pt x="2" y="16"/>
                    <a:pt x="5" y="18"/>
                  </a:cubicBezTo>
                  <a:cubicBezTo>
                    <a:pt x="8" y="21"/>
                    <a:pt x="14" y="19"/>
                    <a:pt x="14" y="19"/>
                  </a:cubicBezTo>
                  <a:cubicBezTo>
                    <a:pt x="14" y="19"/>
                    <a:pt x="16" y="19"/>
                    <a:pt x="16" y="18"/>
                  </a:cubicBezTo>
                  <a:cubicBezTo>
                    <a:pt x="17" y="17"/>
                    <a:pt x="18" y="14"/>
                    <a:pt x="19" y="9"/>
                  </a:cubicBezTo>
                  <a:cubicBezTo>
                    <a:pt x="20" y="6"/>
                    <a:pt x="20" y="3"/>
                    <a:pt x="19"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 name="Google Shape;581;p1"/>
            <p:cNvSpPr/>
            <p:nvPr/>
          </p:nvSpPr>
          <p:spPr>
            <a:xfrm>
              <a:off x="8154988" y="2320926"/>
              <a:ext cx="909637" cy="573088"/>
            </a:xfrm>
            <a:custGeom>
              <a:rect b="b" l="l" r="r" t="t"/>
              <a:pathLst>
                <a:path extrusionOk="0" h="43" w="68">
                  <a:moveTo>
                    <a:pt x="4" y="26"/>
                  </a:moveTo>
                  <a:cubicBezTo>
                    <a:pt x="9" y="20"/>
                    <a:pt x="16" y="20"/>
                    <a:pt x="20" y="19"/>
                  </a:cubicBezTo>
                  <a:cubicBezTo>
                    <a:pt x="25" y="19"/>
                    <a:pt x="33" y="19"/>
                    <a:pt x="33" y="19"/>
                  </a:cubicBezTo>
                  <a:cubicBezTo>
                    <a:pt x="33" y="19"/>
                    <a:pt x="37" y="15"/>
                    <a:pt x="42" y="11"/>
                  </a:cubicBezTo>
                  <a:cubicBezTo>
                    <a:pt x="46" y="6"/>
                    <a:pt x="56" y="0"/>
                    <a:pt x="56" y="0"/>
                  </a:cubicBezTo>
                  <a:cubicBezTo>
                    <a:pt x="55" y="0"/>
                    <a:pt x="59" y="3"/>
                    <a:pt x="61" y="5"/>
                  </a:cubicBezTo>
                  <a:cubicBezTo>
                    <a:pt x="63" y="6"/>
                    <a:pt x="68" y="8"/>
                    <a:pt x="68" y="8"/>
                  </a:cubicBezTo>
                  <a:cubicBezTo>
                    <a:pt x="68" y="8"/>
                    <a:pt x="62" y="20"/>
                    <a:pt x="55" y="27"/>
                  </a:cubicBezTo>
                  <a:cubicBezTo>
                    <a:pt x="47" y="35"/>
                    <a:pt x="42" y="37"/>
                    <a:pt x="35" y="40"/>
                  </a:cubicBezTo>
                  <a:cubicBezTo>
                    <a:pt x="28" y="43"/>
                    <a:pt x="20" y="43"/>
                    <a:pt x="14" y="42"/>
                  </a:cubicBezTo>
                  <a:cubicBezTo>
                    <a:pt x="5" y="42"/>
                    <a:pt x="0" y="31"/>
                    <a:pt x="4" y="2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2" name="Google Shape;582;p1"/>
            <p:cNvSpPr/>
            <p:nvPr/>
          </p:nvSpPr>
          <p:spPr>
            <a:xfrm>
              <a:off x="8221663" y="2320926"/>
              <a:ext cx="842962" cy="573088"/>
            </a:xfrm>
            <a:custGeom>
              <a:rect b="b" l="l" r="r" t="t"/>
              <a:pathLst>
                <a:path extrusionOk="0" h="43" w="63">
                  <a:moveTo>
                    <a:pt x="56" y="5"/>
                  </a:moveTo>
                  <a:cubicBezTo>
                    <a:pt x="54" y="3"/>
                    <a:pt x="50" y="0"/>
                    <a:pt x="51" y="0"/>
                  </a:cubicBezTo>
                  <a:cubicBezTo>
                    <a:pt x="51" y="0"/>
                    <a:pt x="50" y="1"/>
                    <a:pt x="49" y="1"/>
                  </a:cubicBezTo>
                  <a:cubicBezTo>
                    <a:pt x="50" y="2"/>
                    <a:pt x="51" y="3"/>
                    <a:pt x="52" y="4"/>
                  </a:cubicBezTo>
                  <a:cubicBezTo>
                    <a:pt x="53" y="5"/>
                    <a:pt x="58" y="8"/>
                    <a:pt x="58" y="8"/>
                  </a:cubicBezTo>
                  <a:cubicBezTo>
                    <a:pt x="58" y="8"/>
                    <a:pt x="51" y="18"/>
                    <a:pt x="44" y="25"/>
                  </a:cubicBezTo>
                  <a:cubicBezTo>
                    <a:pt x="36" y="33"/>
                    <a:pt x="30" y="34"/>
                    <a:pt x="23" y="37"/>
                  </a:cubicBezTo>
                  <a:cubicBezTo>
                    <a:pt x="16" y="39"/>
                    <a:pt x="8" y="38"/>
                    <a:pt x="2" y="38"/>
                  </a:cubicBezTo>
                  <a:cubicBezTo>
                    <a:pt x="1" y="37"/>
                    <a:pt x="1" y="37"/>
                    <a:pt x="0" y="37"/>
                  </a:cubicBezTo>
                  <a:cubicBezTo>
                    <a:pt x="2" y="40"/>
                    <a:pt x="5" y="42"/>
                    <a:pt x="9" y="42"/>
                  </a:cubicBezTo>
                  <a:cubicBezTo>
                    <a:pt x="15" y="43"/>
                    <a:pt x="23" y="43"/>
                    <a:pt x="30" y="40"/>
                  </a:cubicBezTo>
                  <a:cubicBezTo>
                    <a:pt x="37" y="37"/>
                    <a:pt x="42" y="35"/>
                    <a:pt x="50" y="27"/>
                  </a:cubicBezTo>
                  <a:cubicBezTo>
                    <a:pt x="57" y="20"/>
                    <a:pt x="63" y="8"/>
                    <a:pt x="63" y="8"/>
                  </a:cubicBezTo>
                  <a:cubicBezTo>
                    <a:pt x="63" y="8"/>
                    <a:pt x="58" y="6"/>
                    <a:pt x="56" y="5"/>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3" name="Google Shape;583;p1"/>
            <p:cNvSpPr/>
            <p:nvPr/>
          </p:nvSpPr>
          <p:spPr>
            <a:xfrm>
              <a:off x="7767638" y="2441576"/>
              <a:ext cx="762000" cy="1184275"/>
            </a:xfrm>
            <a:custGeom>
              <a:rect b="b" l="l" r="r" t="t"/>
              <a:pathLst>
                <a:path extrusionOk="0" h="89" w="57">
                  <a:moveTo>
                    <a:pt x="43" y="76"/>
                  </a:moveTo>
                  <a:cubicBezTo>
                    <a:pt x="48" y="70"/>
                    <a:pt x="50" y="58"/>
                    <a:pt x="54" y="42"/>
                  </a:cubicBezTo>
                  <a:cubicBezTo>
                    <a:pt x="57" y="31"/>
                    <a:pt x="57" y="11"/>
                    <a:pt x="55" y="11"/>
                  </a:cubicBezTo>
                  <a:cubicBezTo>
                    <a:pt x="54" y="11"/>
                    <a:pt x="49" y="8"/>
                    <a:pt x="41" y="5"/>
                  </a:cubicBezTo>
                  <a:cubicBezTo>
                    <a:pt x="37" y="3"/>
                    <a:pt x="33" y="2"/>
                    <a:pt x="29" y="1"/>
                  </a:cubicBezTo>
                  <a:cubicBezTo>
                    <a:pt x="25" y="0"/>
                    <a:pt x="21" y="2"/>
                    <a:pt x="20" y="6"/>
                  </a:cubicBezTo>
                  <a:cubicBezTo>
                    <a:pt x="16" y="13"/>
                    <a:pt x="10" y="24"/>
                    <a:pt x="7" y="34"/>
                  </a:cubicBezTo>
                  <a:cubicBezTo>
                    <a:pt x="1" y="48"/>
                    <a:pt x="0" y="71"/>
                    <a:pt x="1" y="80"/>
                  </a:cubicBezTo>
                  <a:cubicBezTo>
                    <a:pt x="2" y="89"/>
                    <a:pt x="35" y="83"/>
                    <a:pt x="43" y="7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p1"/>
            <p:cNvSpPr/>
            <p:nvPr/>
          </p:nvSpPr>
          <p:spPr>
            <a:xfrm>
              <a:off x="7927975" y="2627313"/>
              <a:ext cx="561975" cy="785813"/>
            </a:xfrm>
            <a:custGeom>
              <a:rect b="b" l="l" r="r" t="t"/>
              <a:pathLst>
                <a:path extrusionOk="0" h="59" w="42">
                  <a:moveTo>
                    <a:pt x="14" y="4"/>
                  </a:moveTo>
                  <a:cubicBezTo>
                    <a:pt x="14" y="4"/>
                    <a:pt x="0" y="13"/>
                    <a:pt x="12" y="42"/>
                  </a:cubicBezTo>
                  <a:cubicBezTo>
                    <a:pt x="17" y="52"/>
                    <a:pt x="30" y="59"/>
                    <a:pt x="32" y="58"/>
                  </a:cubicBezTo>
                  <a:cubicBezTo>
                    <a:pt x="34" y="57"/>
                    <a:pt x="42" y="51"/>
                    <a:pt x="36" y="32"/>
                  </a:cubicBezTo>
                  <a:cubicBezTo>
                    <a:pt x="35" y="27"/>
                    <a:pt x="40" y="6"/>
                    <a:pt x="32" y="3"/>
                  </a:cubicBezTo>
                  <a:cubicBezTo>
                    <a:pt x="24" y="0"/>
                    <a:pt x="14" y="4"/>
                    <a:pt x="14" y="4"/>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5" name="Google Shape;585;p1"/>
            <p:cNvSpPr/>
            <p:nvPr/>
          </p:nvSpPr>
          <p:spPr>
            <a:xfrm>
              <a:off x="7767638" y="2427288"/>
              <a:ext cx="722312" cy="1011238"/>
            </a:xfrm>
            <a:custGeom>
              <a:rect b="b" l="l" r="r" t="t"/>
              <a:pathLst>
                <a:path extrusionOk="0" h="76" w="54">
                  <a:moveTo>
                    <a:pt x="0" y="72"/>
                  </a:moveTo>
                  <a:cubicBezTo>
                    <a:pt x="1" y="73"/>
                    <a:pt x="2" y="75"/>
                    <a:pt x="3" y="75"/>
                  </a:cubicBezTo>
                  <a:cubicBezTo>
                    <a:pt x="4" y="76"/>
                    <a:pt x="11" y="64"/>
                    <a:pt x="13" y="57"/>
                  </a:cubicBezTo>
                  <a:cubicBezTo>
                    <a:pt x="15" y="50"/>
                    <a:pt x="20" y="24"/>
                    <a:pt x="23" y="20"/>
                  </a:cubicBezTo>
                  <a:cubicBezTo>
                    <a:pt x="25" y="16"/>
                    <a:pt x="28" y="13"/>
                    <a:pt x="31" y="13"/>
                  </a:cubicBezTo>
                  <a:cubicBezTo>
                    <a:pt x="32" y="12"/>
                    <a:pt x="37" y="13"/>
                    <a:pt x="42" y="14"/>
                  </a:cubicBezTo>
                  <a:cubicBezTo>
                    <a:pt x="47" y="15"/>
                    <a:pt x="52" y="18"/>
                    <a:pt x="52" y="19"/>
                  </a:cubicBezTo>
                  <a:cubicBezTo>
                    <a:pt x="53" y="19"/>
                    <a:pt x="54" y="18"/>
                    <a:pt x="54" y="17"/>
                  </a:cubicBezTo>
                  <a:cubicBezTo>
                    <a:pt x="54" y="16"/>
                    <a:pt x="53" y="14"/>
                    <a:pt x="52" y="13"/>
                  </a:cubicBezTo>
                  <a:cubicBezTo>
                    <a:pt x="51" y="12"/>
                    <a:pt x="37" y="5"/>
                    <a:pt x="30" y="1"/>
                  </a:cubicBezTo>
                  <a:cubicBezTo>
                    <a:pt x="27" y="0"/>
                    <a:pt x="24" y="1"/>
                    <a:pt x="23" y="4"/>
                  </a:cubicBezTo>
                  <a:lnTo>
                    <a:pt x="0" y="72"/>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6" name="Google Shape;586;p1"/>
            <p:cNvSpPr/>
            <p:nvPr/>
          </p:nvSpPr>
          <p:spPr>
            <a:xfrm>
              <a:off x="8061325" y="1935163"/>
              <a:ext cx="695325" cy="679450"/>
            </a:xfrm>
            <a:custGeom>
              <a:rect b="b" l="l" r="r" t="t"/>
              <a:pathLst>
                <a:path extrusionOk="0" h="51" w="52">
                  <a:moveTo>
                    <a:pt x="52" y="26"/>
                  </a:moveTo>
                  <a:cubicBezTo>
                    <a:pt x="51" y="40"/>
                    <a:pt x="39" y="51"/>
                    <a:pt x="25" y="51"/>
                  </a:cubicBezTo>
                  <a:cubicBezTo>
                    <a:pt x="11" y="50"/>
                    <a:pt x="0" y="38"/>
                    <a:pt x="1" y="24"/>
                  </a:cubicBezTo>
                  <a:cubicBezTo>
                    <a:pt x="2" y="10"/>
                    <a:pt x="13" y="0"/>
                    <a:pt x="27" y="0"/>
                  </a:cubicBezTo>
                  <a:cubicBezTo>
                    <a:pt x="41" y="1"/>
                    <a:pt x="52" y="12"/>
                    <a:pt x="52" y="2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7" name="Google Shape;587;p1"/>
            <p:cNvSpPr/>
            <p:nvPr/>
          </p:nvSpPr>
          <p:spPr>
            <a:xfrm>
              <a:off x="8074025" y="2135188"/>
              <a:ext cx="682625" cy="479425"/>
            </a:xfrm>
            <a:custGeom>
              <a:rect b="b" l="l" r="r" t="t"/>
              <a:pathLst>
                <a:path extrusionOk="0" h="36" w="51">
                  <a:moveTo>
                    <a:pt x="49" y="0"/>
                  </a:moveTo>
                  <a:cubicBezTo>
                    <a:pt x="49" y="1"/>
                    <a:pt x="49" y="2"/>
                    <a:pt x="49" y="2"/>
                  </a:cubicBezTo>
                  <a:cubicBezTo>
                    <a:pt x="48" y="16"/>
                    <a:pt x="36" y="27"/>
                    <a:pt x="22" y="26"/>
                  </a:cubicBezTo>
                  <a:cubicBezTo>
                    <a:pt x="12" y="26"/>
                    <a:pt x="4" y="20"/>
                    <a:pt x="0" y="11"/>
                  </a:cubicBezTo>
                  <a:cubicBezTo>
                    <a:pt x="0" y="24"/>
                    <a:pt x="11" y="35"/>
                    <a:pt x="24" y="36"/>
                  </a:cubicBezTo>
                  <a:cubicBezTo>
                    <a:pt x="38" y="36"/>
                    <a:pt x="50" y="25"/>
                    <a:pt x="51" y="11"/>
                  </a:cubicBezTo>
                  <a:cubicBezTo>
                    <a:pt x="51" y="7"/>
                    <a:pt x="50" y="4"/>
                    <a:pt x="49"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8" name="Google Shape;588;p1"/>
            <p:cNvSpPr/>
            <p:nvPr/>
          </p:nvSpPr>
          <p:spPr>
            <a:xfrm>
              <a:off x="8408988" y="2054226"/>
              <a:ext cx="347662" cy="560388"/>
            </a:xfrm>
            <a:custGeom>
              <a:rect b="b" l="l" r="r" t="t"/>
              <a:pathLst>
                <a:path extrusionOk="0" h="42" w="26">
                  <a:moveTo>
                    <a:pt x="20" y="0"/>
                  </a:moveTo>
                  <a:cubicBezTo>
                    <a:pt x="16" y="2"/>
                    <a:pt x="10" y="5"/>
                    <a:pt x="6" y="13"/>
                  </a:cubicBezTo>
                  <a:cubicBezTo>
                    <a:pt x="0" y="23"/>
                    <a:pt x="2" y="37"/>
                    <a:pt x="3" y="42"/>
                  </a:cubicBezTo>
                  <a:cubicBezTo>
                    <a:pt x="16" y="40"/>
                    <a:pt x="25" y="30"/>
                    <a:pt x="26" y="18"/>
                  </a:cubicBezTo>
                  <a:cubicBezTo>
                    <a:pt x="26" y="11"/>
                    <a:pt x="24" y="5"/>
                    <a:pt x="20" y="0"/>
                  </a:cubicBezTo>
                  <a:close/>
                </a:path>
              </a:pathLst>
            </a:custGeom>
            <a:solidFill>
              <a:srgbClr val="A6E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9" name="Google Shape;589;p1"/>
            <p:cNvSpPr/>
            <p:nvPr/>
          </p:nvSpPr>
          <p:spPr>
            <a:xfrm>
              <a:off x="8408988" y="2054226"/>
              <a:ext cx="266700" cy="560388"/>
            </a:xfrm>
            <a:custGeom>
              <a:rect b="b" l="l" r="r" t="t"/>
              <a:pathLst>
                <a:path extrusionOk="0" h="42" w="20">
                  <a:moveTo>
                    <a:pt x="10" y="14"/>
                  </a:moveTo>
                  <a:cubicBezTo>
                    <a:pt x="13" y="7"/>
                    <a:pt x="17" y="3"/>
                    <a:pt x="20" y="1"/>
                  </a:cubicBezTo>
                  <a:cubicBezTo>
                    <a:pt x="20" y="0"/>
                    <a:pt x="20" y="0"/>
                    <a:pt x="20" y="0"/>
                  </a:cubicBezTo>
                  <a:cubicBezTo>
                    <a:pt x="16" y="2"/>
                    <a:pt x="10" y="5"/>
                    <a:pt x="6" y="13"/>
                  </a:cubicBezTo>
                  <a:cubicBezTo>
                    <a:pt x="0" y="23"/>
                    <a:pt x="2" y="37"/>
                    <a:pt x="3" y="42"/>
                  </a:cubicBezTo>
                  <a:cubicBezTo>
                    <a:pt x="6" y="41"/>
                    <a:pt x="8" y="41"/>
                    <a:pt x="11" y="40"/>
                  </a:cubicBezTo>
                  <a:cubicBezTo>
                    <a:pt x="9" y="33"/>
                    <a:pt x="7" y="23"/>
                    <a:pt x="10" y="14"/>
                  </a:cubicBezTo>
                  <a:close/>
                </a:path>
              </a:pathLst>
            </a:custGeom>
            <a:solidFill>
              <a:srgbClr val="60C6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0" name="Google Shape;590;p1"/>
            <p:cNvSpPr/>
            <p:nvPr/>
          </p:nvSpPr>
          <p:spPr>
            <a:xfrm>
              <a:off x="7339013" y="2081213"/>
              <a:ext cx="815975" cy="1384300"/>
            </a:xfrm>
            <a:custGeom>
              <a:rect b="b" l="l" r="r" t="t"/>
              <a:pathLst>
                <a:path extrusionOk="0" h="104" w="61">
                  <a:moveTo>
                    <a:pt x="3" y="90"/>
                  </a:moveTo>
                  <a:cubicBezTo>
                    <a:pt x="3" y="90"/>
                    <a:pt x="34" y="104"/>
                    <a:pt x="35" y="101"/>
                  </a:cubicBezTo>
                  <a:cubicBezTo>
                    <a:pt x="35" y="99"/>
                    <a:pt x="51" y="53"/>
                    <a:pt x="55" y="38"/>
                  </a:cubicBezTo>
                  <a:cubicBezTo>
                    <a:pt x="56" y="36"/>
                    <a:pt x="55" y="33"/>
                    <a:pt x="54" y="31"/>
                  </a:cubicBezTo>
                  <a:cubicBezTo>
                    <a:pt x="50" y="21"/>
                    <a:pt x="61" y="5"/>
                    <a:pt x="47" y="2"/>
                  </a:cubicBezTo>
                  <a:cubicBezTo>
                    <a:pt x="36" y="0"/>
                    <a:pt x="35" y="7"/>
                    <a:pt x="33" y="11"/>
                  </a:cubicBezTo>
                  <a:cubicBezTo>
                    <a:pt x="31" y="16"/>
                    <a:pt x="29" y="23"/>
                    <a:pt x="29" y="23"/>
                  </a:cubicBezTo>
                  <a:cubicBezTo>
                    <a:pt x="29" y="23"/>
                    <a:pt x="25" y="22"/>
                    <a:pt x="18" y="31"/>
                  </a:cubicBezTo>
                  <a:cubicBezTo>
                    <a:pt x="11" y="41"/>
                    <a:pt x="6" y="68"/>
                    <a:pt x="3" y="77"/>
                  </a:cubicBezTo>
                  <a:cubicBezTo>
                    <a:pt x="0" y="85"/>
                    <a:pt x="0" y="89"/>
                    <a:pt x="3" y="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1" name="Google Shape;591;p1"/>
            <p:cNvSpPr/>
            <p:nvPr/>
          </p:nvSpPr>
          <p:spPr>
            <a:xfrm>
              <a:off x="7339013" y="2108201"/>
              <a:ext cx="815975" cy="1357313"/>
            </a:xfrm>
            <a:custGeom>
              <a:rect b="b" l="l" r="r" t="t"/>
              <a:pathLst>
                <a:path extrusionOk="0" h="102" w="61">
                  <a:moveTo>
                    <a:pt x="54" y="29"/>
                  </a:moveTo>
                  <a:cubicBezTo>
                    <a:pt x="50" y="19"/>
                    <a:pt x="61" y="3"/>
                    <a:pt x="48" y="0"/>
                  </a:cubicBezTo>
                  <a:cubicBezTo>
                    <a:pt x="47" y="6"/>
                    <a:pt x="46" y="12"/>
                    <a:pt x="48" y="17"/>
                  </a:cubicBezTo>
                  <a:cubicBezTo>
                    <a:pt x="49" y="19"/>
                    <a:pt x="49" y="22"/>
                    <a:pt x="49" y="24"/>
                  </a:cubicBezTo>
                  <a:cubicBezTo>
                    <a:pt x="45" y="39"/>
                    <a:pt x="28" y="85"/>
                    <a:pt x="28" y="87"/>
                  </a:cubicBezTo>
                  <a:cubicBezTo>
                    <a:pt x="28" y="89"/>
                    <a:pt x="11" y="82"/>
                    <a:pt x="2" y="78"/>
                  </a:cubicBezTo>
                  <a:cubicBezTo>
                    <a:pt x="0" y="84"/>
                    <a:pt x="0" y="87"/>
                    <a:pt x="3" y="88"/>
                  </a:cubicBezTo>
                  <a:cubicBezTo>
                    <a:pt x="3" y="88"/>
                    <a:pt x="34" y="102"/>
                    <a:pt x="35" y="99"/>
                  </a:cubicBezTo>
                  <a:cubicBezTo>
                    <a:pt x="35" y="97"/>
                    <a:pt x="51" y="51"/>
                    <a:pt x="55" y="36"/>
                  </a:cubicBezTo>
                  <a:cubicBezTo>
                    <a:pt x="56" y="34"/>
                    <a:pt x="55" y="31"/>
                    <a:pt x="54" y="29"/>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2" name="Google Shape;592;p1"/>
            <p:cNvSpPr/>
            <p:nvPr/>
          </p:nvSpPr>
          <p:spPr>
            <a:xfrm>
              <a:off x="8421688" y="3346451"/>
              <a:ext cx="295275" cy="265113"/>
            </a:xfrm>
            <a:custGeom>
              <a:rect b="b" l="l" r="r" t="t"/>
              <a:pathLst>
                <a:path extrusionOk="0" h="20" w="22">
                  <a:moveTo>
                    <a:pt x="10" y="1"/>
                  </a:moveTo>
                  <a:cubicBezTo>
                    <a:pt x="10" y="1"/>
                    <a:pt x="13" y="1"/>
                    <a:pt x="16" y="3"/>
                  </a:cubicBezTo>
                  <a:cubicBezTo>
                    <a:pt x="19" y="5"/>
                    <a:pt x="22" y="8"/>
                    <a:pt x="20" y="13"/>
                  </a:cubicBezTo>
                  <a:cubicBezTo>
                    <a:pt x="17" y="18"/>
                    <a:pt x="15" y="20"/>
                    <a:pt x="10" y="19"/>
                  </a:cubicBezTo>
                  <a:cubicBezTo>
                    <a:pt x="5" y="17"/>
                    <a:pt x="3" y="15"/>
                    <a:pt x="2" y="14"/>
                  </a:cubicBezTo>
                  <a:cubicBezTo>
                    <a:pt x="1" y="14"/>
                    <a:pt x="1" y="12"/>
                    <a:pt x="1" y="12"/>
                  </a:cubicBezTo>
                  <a:cubicBezTo>
                    <a:pt x="1" y="12"/>
                    <a:pt x="0" y="5"/>
                    <a:pt x="3" y="3"/>
                  </a:cubicBezTo>
                  <a:cubicBezTo>
                    <a:pt x="6" y="0"/>
                    <a:pt x="10" y="1"/>
                    <a:pt x="10"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 name="Google Shape;593;p1"/>
            <p:cNvSpPr/>
            <p:nvPr/>
          </p:nvSpPr>
          <p:spPr>
            <a:xfrm>
              <a:off x="8435975" y="3413126"/>
              <a:ext cx="266700" cy="198438"/>
            </a:xfrm>
            <a:custGeom>
              <a:rect b="b" l="l" r="r" t="t"/>
              <a:pathLst>
                <a:path extrusionOk="0" h="15" w="20">
                  <a:moveTo>
                    <a:pt x="18" y="0"/>
                  </a:moveTo>
                  <a:cubicBezTo>
                    <a:pt x="18" y="1"/>
                    <a:pt x="18" y="2"/>
                    <a:pt x="17" y="3"/>
                  </a:cubicBezTo>
                  <a:cubicBezTo>
                    <a:pt x="15" y="8"/>
                    <a:pt x="12" y="10"/>
                    <a:pt x="7" y="9"/>
                  </a:cubicBezTo>
                  <a:cubicBezTo>
                    <a:pt x="3" y="7"/>
                    <a:pt x="1" y="6"/>
                    <a:pt x="0" y="5"/>
                  </a:cubicBezTo>
                  <a:cubicBezTo>
                    <a:pt x="0" y="6"/>
                    <a:pt x="0" y="7"/>
                    <a:pt x="0" y="7"/>
                  </a:cubicBezTo>
                  <a:cubicBezTo>
                    <a:pt x="0" y="7"/>
                    <a:pt x="0" y="9"/>
                    <a:pt x="1" y="9"/>
                  </a:cubicBezTo>
                  <a:cubicBezTo>
                    <a:pt x="2" y="10"/>
                    <a:pt x="4" y="12"/>
                    <a:pt x="9" y="14"/>
                  </a:cubicBezTo>
                  <a:cubicBezTo>
                    <a:pt x="14" y="15"/>
                    <a:pt x="16" y="13"/>
                    <a:pt x="19" y="8"/>
                  </a:cubicBezTo>
                  <a:cubicBezTo>
                    <a:pt x="20" y="5"/>
                    <a:pt x="20" y="2"/>
                    <a:pt x="18"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4" name="Google Shape;594;p1"/>
            <p:cNvSpPr/>
            <p:nvPr/>
          </p:nvSpPr>
          <p:spPr>
            <a:xfrm>
              <a:off x="8048625" y="2587626"/>
              <a:ext cx="508000" cy="917575"/>
            </a:xfrm>
            <a:custGeom>
              <a:rect b="b" l="l" r="r" t="t"/>
              <a:pathLst>
                <a:path extrusionOk="0" h="69" w="38">
                  <a:moveTo>
                    <a:pt x="21" y="3"/>
                  </a:moveTo>
                  <a:cubicBezTo>
                    <a:pt x="22" y="4"/>
                    <a:pt x="23" y="5"/>
                    <a:pt x="23" y="6"/>
                  </a:cubicBezTo>
                  <a:cubicBezTo>
                    <a:pt x="26" y="11"/>
                    <a:pt x="25" y="16"/>
                    <a:pt x="25" y="20"/>
                  </a:cubicBezTo>
                  <a:cubicBezTo>
                    <a:pt x="25" y="25"/>
                    <a:pt x="24" y="33"/>
                    <a:pt x="24" y="33"/>
                  </a:cubicBezTo>
                  <a:cubicBezTo>
                    <a:pt x="24" y="33"/>
                    <a:pt x="26" y="37"/>
                    <a:pt x="30" y="43"/>
                  </a:cubicBezTo>
                  <a:cubicBezTo>
                    <a:pt x="34" y="48"/>
                    <a:pt x="38" y="58"/>
                    <a:pt x="38" y="58"/>
                  </a:cubicBezTo>
                  <a:cubicBezTo>
                    <a:pt x="38" y="58"/>
                    <a:pt x="35" y="61"/>
                    <a:pt x="33" y="62"/>
                  </a:cubicBezTo>
                  <a:cubicBezTo>
                    <a:pt x="31" y="64"/>
                    <a:pt x="29" y="69"/>
                    <a:pt x="29" y="69"/>
                  </a:cubicBezTo>
                  <a:cubicBezTo>
                    <a:pt x="29" y="69"/>
                    <a:pt x="18" y="61"/>
                    <a:pt x="12" y="53"/>
                  </a:cubicBezTo>
                  <a:cubicBezTo>
                    <a:pt x="5" y="44"/>
                    <a:pt x="5" y="39"/>
                    <a:pt x="2" y="31"/>
                  </a:cubicBezTo>
                  <a:cubicBezTo>
                    <a:pt x="0" y="24"/>
                    <a:pt x="2" y="16"/>
                    <a:pt x="3" y="10"/>
                  </a:cubicBezTo>
                  <a:cubicBezTo>
                    <a:pt x="5" y="1"/>
                    <a:pt x="18" y="0"/>
                    <a:pt x="21"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5" name="Google Shape;595;p1"/>
            <p:cNvSpPr/>
            <p:nvPr/>
          </p:nvSpPr>
          <p:spPr>
            <a:xfrm>
              <a:off x="8342313" y="2681288"/>
              <a:ext cx="53975" cy="304800"/>
            </a:xfrm>
            <a:custGeom>
              <a:rect b="b" l="l" r="r" t="t"/>
              <a:pathLst>
                <a:path extrusionOk="0" h="23" w="4">
                  <a:moveTo>
                    <a:pt x="2" y="7"/>
                  </a:moveTo>
                  <a:cubicBezTo>
                    <a:pt x="2" y="13"/>
                    <a:pt x="0" y="16"/>
                    <a:pt x="1" y="20"/>
                  </a:cubicBezTo>
                  <a:cubicBezTo>
                    <a:pt x="1" y="20"/>
                    <a:pt x="1" y="21"/>
                    <a:pt x="2" y="23"/>
                  </a:cubicBezTo>
                  <a:cubicBezTo>
                    <a:pt x="2" y="21"/>
                    <a:pt x="3" y="16"/>
                    <a:pt x="3" y="13"/>
                  </a:cubicBezTo>
                  <a:cubicBezTo>
                    <a:pt x="3" y="9"/>
                    <a:pt x="4" y="5"/>
                    <a:pt x="2" y="0"/>
                  </a:cubicBezTo>
                  <a:cubicBezTo>
                    <a:pt x="2" y="3"/>
                    <a:pt x="2" y="5"/>
                    <a:pt x="2" y="7"/>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 name="Google Shape;596;p1"/>
            <p:cNvSpPr/>
            <p:nvPr/>
          </p:nvSpPr>
          <p:spPr>
            <a:xfrm>
              <a:off x="8088313" y="3027363"/>
              <a:ext cx="468312" cy="477838"/>
            </a:xfrm>
            <a:custGeom>
              <a:rect b="b" l="l" r="r" t="t"/>
              <a:pathLst>
                <a:path extrusionOk="0" h="36" w="35">
                  <a:moveTo>
                    <a:pt x="33" y="20"/>
                  </a:moveTo>
                  <a:cubicBezTo>
                    <a:pt x="32" y="20"/>
                    <a:pt x="29" y="22"/>
                    <a:pt x="28" y="24"/>
                  </a:cubicBezTo>
                  <a:cubicBezTo>
                    <a:pt x="27" y="25"/>
                    <a:pt x="23" y="31"/>
                    <a:pt x="23" y="31"/>
                  </a:cubicBezTo>
                  <a:cubicBezTo>
                    <a:pt x="23" y="31"/>
                    <a:pt x="14" y="24"/>
                    <a:pt x="8" y="17"/>
                  </a:cubicBezTo>
                  <a:cubicBezTo>
                    <a:pt x="3" y="11"/>
                    <a:pt x="1" y="4"/>
                    <a:pt x="0" y="0"/>
                  </a:cubicBezTo>
                  <a:cubicBezTo>
                    <a:pt x="2" y="7"/>
                    <a:pt x="3" y="12"/>
                    <a:pt x="9" y="20"/>
                  </a:cubicBezTo>
                  <a:cubicBezTo>
                    <a:pt x="15" y="28"/>
                    <a:pt x="26" y="36"/>
                    <a:pt x="26" y="36"/>
                  </a:cubicBezTo>
                  <a:cubicBezTo>
                    <a:pt x="26" y="36"/>
                    <a:pt x="28" y="31"/>
                    <a:pt x="30" y="29"/>
                  </a:cubicBezTo>
                  <a:cubicBezTo>
                    <a:pt x="32" y="28"/>
                    <a:pt x="35" y="25"/>
                    <a:pt x="35" y="25"/>
                  </a:cubicBezTo>
                  <a:cubicBezTo>
                    <a:pt x="35" y="25"/>
                    <a:pt x="34" y="23"/>
                    <a:pt x="33" y="20"/>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97" name="Google Shape;597;p1"/>
          <p:cNvSpPr txBox="1"/>
          <p:nvPr/>
        </p:nvSpPr>
        <p:spPr>
          <a:xfrm>
            <a:off x="5288800" y="900850"/>
            <a:ext cx="58845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zh-CN" sz="4000" u="none" cap="none" strike="noStrike">
                <a:solidFill>
                  <a:schemeClr val="lt1"/>
                </a:solidFill>
                <a:latin typeface="Arial"/>
                <a:ea typeface="Arial"/>
                <a:cs typeface="Arial"/>
                <a:sym typeface="Arial"/>
              </a:rPr>
              <a:t>BİR UZAY ÇAĞI BAŞLANGICI: JWST</a:t>
            </a:r>
            <a:endParaRPr b="0" i="0" sz="4000" u="none" cap="none" strike="noStrike">
              <a:solidFill>
                <a:srgbClr val="000000"/>
              </a:solidFill>
              <a:latin typeface="Arial"/>
              <a:ea typeface="Arial"/>
              <a:cs typeface="Arial"/>
              <a:sym typeface="Arial"/>
            </a:endParaRPr>
          </a:p>
        </p:txBody>
      </p:sp>
      <p:sp>
        <p:nvSpPr>
          <p:cNvPr id="598" name="Google Shape;598;p1"/>
          <p:cNvSpPr txBox="1"/>
          <p:nvPr/>
        </p:nvSpPr>
        <p:spPr>
          <a:xfrm>
            <a:off x="3458050" y="3559775"/>
            <a:ext cx="1685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599" name="Google Shape;599;p1"/>
          <p:cNvSpPr txBox="1"/>
          <p:nvPr/>
        </p:nvSpPr>
        <p:spPr>
          <a:xfrm>
            <a:off x="9097325" y="5803325"/>
            <a:ext cx="2192100" cy="446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300"/>
              <a:buFont typeface="Arial"/>
              <a:buNone/>
            </a:pPr>
            <a:r>
              <a:rPr b="0" i="0" lang="zh-CN" sz="2300" u="none" cap="none" strike="noStrike">
                <a:solidFill>
                  <a:schemeClr val="lt1"/>
                </a:solidFill>
                <a:latin typeface="Arial"/>
                <a:ea typeface="Arial"/>
                <a:cs typeface="Arial"/>
                <a:sym typeface="Arial"/>
              </a:rPr>
              <a:t>Melih Polat</a:t>
            </a:r>
            <a:endParaRPr b="0" i="0" sz="2300" u="none" cap="none" strike="noStrike">
              <a:solidFill>
                <a:schemeClr val="lt1"/>
              </a:solidFill>
              <a:latin typeface="Arial"/>
              <a:ea typeface="Arial"/>
              <a:cs typeface="Arial"/>
              <a:sym typeface="Arial"/>
            </a:endParaRPr>
          </a:p>
        </p:txBody>
      </p:sp>
      <p:sp>
        <p:nvSpPr>
          <p:cNvPr id="600" name="Google Shape;600;p1"/>
          <p:cNvSpPr txBox="1"/>
          <p:nvPr/>
        </p:nvSpPr>
        <p:spPr>
          <a:xfrm>
            <a:off x="4883425" y="6052425"/>
            <a:ext cx="19164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1" name="Google Shape;601;p1"/>
          <p:cNvPicPr preferRelativeResize="0"/>
          <p:nvPr/>
        </p:nvPicPr>
        <p:blipFill rotWithShape="1">
          <a:blip r:embed="rId4">
            <a:alphaModFix/>
          </a:blip>
          <a:srcRect b="0" l="0" r="0" t="0"/>
          <a:stretch/>
        </p:blipFill>
        <p:spPr>
          <a:xfrm>
            <a:off x="5419575" y="2412325"/>
            <a:ext cx="5187077" cy="313851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31" name="Shape 1131"/>
        <p:cNvGrpSpPr/>
        <p:nvPr/>
      </p:nvGrpSpPr>
      <p:grpSpPr>
        <a:xfrm>
          <a:off x="0" y="0"/>
          <a:ext cx="0" cy="0"/>
          <a:chOff x="0" y="0"/>
          <a:chExt cx="0" cy="0"/>
        </a:xfrm>
      </p:grpSpPr>
      <p:sp>
        <p:nvSpPr>
          <p:cNvPr id="1132" name="Google Shape;1132;g18d8d2bf5d6_0_0"/>
          <p:cNvSpPr txBox="1"/>
          <p:nvPr/>
        </p:nvSpPr>
        <p:spPr>
          <a:xfrm>
            <a:off x="5274275" y="479475"/>
            <a:ext cx="4126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GÜNEŞ KALKANI</a:t>
            </a:r>
            <a:endParaRPr b="1" i="0" sz="3100" u="sng" cap="none" strike="noStrike">
              <a:solidFill>
                <a:srgbClr val="9C0303"/>
              </a:solidFill>
              <a:latin typeface="Arial"/>
              <a:ea typeface="Arial"/>
              <a:cs typeface="Arial"/>
              <a:sym typeface="Arial"/>
            </a:endParaRPr>
          </a:p>
        </p:txBody>
      </p:sp>
      <p:sp>
        <p:nvSpPr>
          <p:cNvPr id="1133" name="Google Shape;1133;g18d8d2bf5d6_0_0"/>
          <p:cNvSpPr txBox="1"/>
          <p:nvPr/>
        </p:nvSpPr>
        <p:spPr>
          <a:xfrm>
            <a:off x="5274275" y="1153275"/>
            <a:ext cx="5811900" cy="489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chemeClr val="dk1"/>
                </a:solidFill>
                <a:latin typeface="Arial"/>
                <a:ea typeface="Arial"/>
                <a:cs typeface="Arial"/>
                <a:sym typeface="Arial"/>
              </a:rPr>
              <a:t>Kızılötesi spektrumda gözlem yapabilmek için teleskobun sıcaklığı, −223.2 °C'nin altında tutulmalıdır; aksi takdirde, kızılötesi radyasyon aletteki enstrümanlara zarar verecektir. Bu nedenle teleskop; Güneş, Dünya ve Ay'dan gelen ışığı ve ısıyı engellemek için büyük bir güneş kalkanı kullanmaktadır. Her bir katmanı insan saçı kadar ince olan beş katmanlı güneşlik, </a:t>
            </a:r>
            <a:r>
              <a:rPr b="0" i="0" lang="zh-CN" sz="24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Ariane 5</a:t>
            </a:r>
            <a:r>
              <a:rPr b="0" i="0" lang="zh-CN" sz="2400" u="none" cap="none" strike="noStrike">
                <a:solidFill>
                  <a:schemeClr val="dk1"/>
                </a:solidFill>
                <a:latin typeface="Arial"/>
                <a:ea typeface="Arial"/>
                <a:cs typeface="Arial"/>
                <a:sym typeface="Arial"/>
              </a:rPr>
              <a:t> roketinin yük kaportasına sığması için on iki kez katlanacak şekilde tasarlanmıştır.</a:t>
            </a:r>
            <a:endParaRPr b="0" i="0" sz="2400" u="none" cap="none" strike="noStrike">
              <a:solidFill>
                <a:schemeClr val="dk1"/>
              </a:solidFill>
              <a:latin typeface="Arial"/>
              <a:ea typeface="Arial"/>
              <a:cs typeface="Arial"/>
              <a:sym typeface="Arial"/>
            </a:endParaRPr>
          </a:p>
        </p:txBody>
      </p:sp>
      <p:pic>
        <p:nvPicPr>
          <p:cNvPr id="1134" name="Google Shape;1134;g18d8d2bf5d6_0_0"/>
          <p:cNvPicPr preferRelativeResize="0"/>
          <p:nvPr/>
        </p:nvPicPr>
        <p:blipFill rotWithShape="1">
          <a:blip r:embed="rId4">
            <a:alphaModFix/>
          </a:blip>
          <a:srcRect b="0" l="0" r="0" t="0"/>
          <a:stretch/>
        </p:blipFill>
        <p:spPr>
          <a:xfrm>
            <a:off x="373400" y="1285050"/>
            <a:ext cx="4602175" cy="388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38" name="Shape 1138"/>
        <p:cNvGrpSpPr/>
        <p:nvPr/>
      </p:nvGrpSpPr>
      <p:grpSpPr>
        <a:xfrm>
          <a:off x="0" y="0"/>
          <a:ext cx="0" cy="0"/>
          <a:chOff x="0" y="0"/>
          <a:chExt cx="0" cy="0"/>
        </a:xfrm>
      </p:grpSpPr>
      <p:sp>
        <p:nvSpPr>
          <p:cNvPr id="1139" name="Google Shape;1139;g18d8d2bf5d6_0_442"/>
          <p:cNvSpPr txBox="1"/>
          <p:nvPr/>
        </p:nvSpPr>
        <p:spPr>
          <a:xfrm>
            <a:off x="5274275" y="479475"/>
            <a:ext cx="4126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OPTİK AYNA</a:t>
            </a:r>
            <a:endParaRPr b="1" i="0" sz="3100" u="sng" cap="none" strike="noStrike">
              <a:solidFill>
                <a:srgbClr val="9C0303"/>
              </a:solidFill>
              <a:latin typeface="Arial"/>
              <a:ea typeface="Arial"/>
              <a:cs typeface="Arial"/>
              <a:sym typeface="Arial"/>
            </a:endParaRPr>
          </a:p>
        </p:txBody>
      </p:sp>
      <p:sp>
        <p:nvSpPr>
          <p:cNvPr id="1140" name="Google Shape;1140;g18d8d2bf5d6_0_442"/>
          <p:cNvSpPr txBox="1"/>
          <p:nvPr/>
        </p:nvSpPr>
        <p:spPr>
          <a:xfrm>
            <a:off x="5274275" y="1153275"/>
            <a:ext cx="6276900" cy="5633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chemeClr val="dk1"/>
                </a:solidFill>
                <a:latin typeface="Arial"/>
                <a:ea typeface="Arial"/>
                <a:cs typeface="Arial"/>
                <a:sym typeface="Arial"/>
              </a:rPr>
              <a:t>Teleskobun birincil aynası, 25.4 metrekare toplam alana sahip olan 6,5 metre çapında altın kaplamalı berilyum reflektörüdür. Ayna, teleskop fırlatıldıktan sonra açılan 18 altıgen parçadan oluşur. Teleskobun uzaydaki ilk kurulumu sırasında aynaları doğru konuma getirmek için hassas mikro motorlar kullanılmaktadır. JWST'nin </a:t>
            </a:r>
            <a:r>
              <a:rPr b="0" i="0" lang="zh-CN" sz="24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optik</a:t>
            </a:r>
            <a:r>
              <a:rPr b="0" i="0" lang="zh-CN" sz="2400" u="none" cap="none" strike="noStrike">
                <a:solidFill>
                  <a:schemeClr val="dk1"/>
                </a:solidFill>
                <a:latin typeface="Arial"/>
                <a:ea typeface="Arial"/>
                <a:cs typeface="Arial"/>
                <a:sym typeface="Arial"/>
              </a:rPr>
              <a:t> tasarımı, geniş bir alan üzerinde optik sapmalardan arınmış görüntüler sunmak için kavisli ikincil ve üçüncül aynalardan yararlanan üç aynalı bir sistemdir. Ek olarak, görüntü sabitleme sağlamak için konumunu saniyede birçok kez ayarlayabilen hızlı bir sevk ve idare aynası vardır.</a:t>
            </a:r>
            <a:endParaRPr b="0" i="0" sz="2400" u="none" cap="none" strike="noStrike">
              <a:solidFill>
                <a:schemeClr val="dk1"/>
              </a:solidFill>
              <a:latin typeface="Arial"/>
              <a:ea typeface="Arial"/>
              <a:cs typeface="Arial"/>
              <a:sym typeface="Arial"/>
            </a:endParaRPr>
          </a:p>
        </p:txBody>
      </p:sp>
      <p:pic>
        <p:nvPicPr>
          <p:cNvPr id="1141" name="Google Shape;1141;g18d8d2bf5d6_0_442"/>
          <p:cNvPicPr preferRelativeResize="0"/>
          <p:nvPr/>
        </p:nvPicPr>
        <p:blipFill rotWithShape="1">
          <a:blip r:embed="rId4">
            <a:alphaModFix/>
          </a:blip>
          <a:srcRect b="0" l="14347" r="16838" t="4379"/>
          <a:stretch/>
        </p:blipFill>
        <p:spPr>
          <a:xfrm>
            <a:off x="435900" y="1284025"/>
            <a:ext cx="4533249" cy="4289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45" name="Shape 1145"/>
        <p:cNvGrpSpPr/>
        <p:nvPr/>
      </p:nvGrpSpPr>
      <p:grpSpPr>
        <a:xfrm>
          <a:off x="0" y="0"/>
          <a:ext cx="0" cy="0"/>
          <a:chOff x="0" y="0"/>
          <a:chExt cx="0" cy="0"/>
        </a:xfrm>
      </p:grpSpPr>
      <p:pic>
        <p:nvPicPr>
          <p:cNvPr id="1146" name="Google Shape;1146;g1935e9c8858_0_8"/>
          <p:cNvPicPr preferRelativeResize="0"/>
          <p:nvPr/>
        </p:nvPicPr>
        <p:blipFill rotWithShape="1">
          <a:blip r:embed="rId3">
            <a:alphaModFix/>
          </a:blip>
          <a:srcRect b="0" l="0" r="0" t="0"/>
          <a:stretch/>
        </p:blipFill>
        <p:spPr>
          <a:xfrm>
            <a:off x="0" y="0"/>
            <a:ext cx="3987657" cy="4192601"/>
          </a:xfrm>
          <a:prstGeom prst="rect">
            <a:avLst/>
          </a:prstGeom>
          <a:noFill/>
          <a:ln>
            <a:noFill/>
          </a:ln>
        </p:spPr>
      </p:pic>
      <p:grpSp>
        <p:nvGrpSpPr>
          <p:cNvPr id="1147" name="Google Shape;1147;g1935e9c8858_0_8"/>
          <p:cNvGrpSpPr/>
          <p:nvPr/>
        </p:nvGrpSpPr>
        <p:grpSpPr>
          <a:xfrm>
            <a:off x="333823" y="4560862"/>
            <a:ext cx="2360638" cy="2080116"/>
            <a:chOff x="5383213" y="3433763"/>
            <a:chExt cx="2962276" cy="2644775"/>
          </a:xfrm>
        </p:grpSpPr>
        <p:grpSp>
          <p:nvGrpSpPr>
            <p:cNvPr id="1148" name="Google Shape;1148;g1935e9c8858_0_8"/>
            <p:cNvGrpSpPr/>
            <p:nvPr/>
          </p:nvGrpSpPr>
          <p:grpSpPr>
            <a:xfrm>
              <a:off x="5694363" y="3752851"/>
              <a:ext cx="2630044" cy="2105089"/>
              <a:chOff x="3587" y="2364"/>
              <a:chExt cx="1657" cy="1326"/>
            </a:xfrm>
          </p:grpSpPr>
          <p:sp>
            <p:nvSpPr>
              <p:cNvPr id="1149" name="Google Shape;1149;g1935e9c8858_0_8"/>
              <p:cNvSpPr/>
              <p:nvPr/>
            </p:nvSpPr>
            <p:spPr>
              <a:xfrm>
                <a:off x="3804" y="2416"/>
                <a:ext cx="1200" cy="1200"/>
              </a:xfrm>
              <a:prstGeom prst="ellipse">
                <a:avLst/>
              </a:prstGeom>
              <a:solidFill>
                <a:srgbClr val="5BDE6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0" name="Google Shape;1150;g1935e9c8858_0_8"/>
              <p:cNvSpPr/>
              <p:nvPr/>
            </p:nvSpPr>
            <p:spPr>
              <a:xfrm>
                <a:off x="4771" y="2693"/>
                <a:ext cx="23" cy="3"/>
              </a:xfrm>
              <a:custGeom>
                <a:rect b="b" l="l" r="r" t="t"/>
                <a:pathLst>
                  <a:path extrusionOk="0" h="2" w="14">
                    <a:moveTo>
                      <a:pt x="11" y="0"/>
                    </a:moveTo>
                    <a:cubicBezTo>
                      <a:pt x="7" y="0"/>
                      <a:pt x="4" y="1"/>
                      <a:pt x="0" y="1"/>
                    </a:cubicBezTo>
                    <a:cubicBezTo>
                      <a:pt x="0" y="1"/>
                      <a:pt x="0" y="1"/>
                      <a:pt x="0" y="1"/>
                    </a:cubicBezTo>
                    <a:cubicBezTo>
                      <a:pt x="3" y="2"/>
                      <a:pt x="6" y="1"/>
                      <a:pt x="9" y="1"/>
                    </a:cubicBezTo>
                    <a:cubicBezTo>
                      <a:pt x="12" y="0"/>
                      <a:pt x="14" y="0"/>
                      <a:pt x="11" y="0"/>
                    </a:cubicBezTo>
                  </a:path>
                </a:pathLst>
              </a:custGeom>
              <a:solidFill>
                <a:srgbClr val="FDC1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1" name="Google Shape;1151;g1935e9c8858_0_8"/>
              <p:cNvSpPr/>
              <p:nvPr/>
            </p:nvSpPr>
            <p:spPr>
              <a:xfrm>
                <a:off x="3878" y="2529"/>
                <a:ext cx="1051" cy="701"/>
              </a:xfrm>
              <a:custGeom>
                <a:rect b="b" l="l" r="r" t="t"/>
                <a:pathLst>
                  <a:path extrusionOk="0" h="433" w="649">
                    <a:moveTo>
                      <a:pt x="614" y="117"/>
                    </a:moveTo>
                    <a:cubicBezTo>
                      <a:pt x="604" y="116"/>
                      <a:pt x="594" y="115"/>
                      <a:pt x="584" y="113"/>
                    </a:cubicBezTo>
                    <a:cubicBezTo>
                      <a:pt x="575" y="111"/>
                      <a:pt x="566" y="108"/>
                      <a:pt x="556" y="104"/>
                    </a:cubicBezTo>
                    <a:cubicBezTo>
                      <a:pt x="556" y="104"/>
                      <a:pt x="554" y="103"/>
                      <a:pt x="551" y="102"/>
                    </a:cubicBezTo>
                    <a:cubicBezTo>
                      <a:pt x="551" y="102"/>
                      <a:pt x="551" y="102"/>
                      <a:pt x="551" y="102"/>
                    </a:cubicBezTo>
                    <a:cubicBezTo>
                      <a:pt x="531" y="105"/>
                      <a:pt x="514" y="106"/>
                      <a:pt x="493" y="101"/>
                    </a:cubicBezTo>
                    <a:cubicBezTo>
                      <a:pt x="466" y="93"/>
                      <a:pt x="443" y="80"/>
                      <a:pt x="421" y="62"/>
                    </a:cubicBezTo>
                    <a:cubicBezTo>
                      <a:pt x="413" y="56"/>
                      <a:pt x="408" y="48"/>
                      <a:pt x="405" y="39"/>
                    </a:cubicBezTo>
                    <a:cubicBezTo>
                      <a:pt x="383" y="37"/>
                      <a:pt x="362" y="37"/>
                      <a:pt x="341" y="38"/>
                    </a:cubicBezTo>
                    <a:cubicBezTo>
                      <a:pt x="334" y="38"/>
                      <a:pt x="339" y="31"/>
                      <a:pt x="343" y="25"/>
                    </a:cubicBezTo>
                    <a:cubicBezTo>
                      <a:pt x="347" y="18"/>
                      <a:pt x="352" y="11"/>
                      <a:pt x="345" y="11"/>
                    </a:cubicBezTo>
                    <a:cubicBezTo>
                      <a:pt x="343" y="12"/>
                      <a:pt x="340" y="9"/>
                      <a:pt x="337" y="6"/>
                    </a:cubicBezTo>
                    <a:cubicBezTo>
                      <a:pt x="334" y="3"/>
                      <a:pt x="331" y="0"/>
                      <a:pt x="328" y="0"/>
                    </a:cubicBezTo>
                    <a:cubicBezTo>
                      <a:pt x="329" y="0"/>
                      <a:pt x="289" y="12"/>
                      <a:pt x="286" y="13"/>
                    </a:cubicBezTo>
                    <a:cubicBezTo>
                      <a:pt x="261" y="18"/>
                      <a:pt x="229" y="28"/>
                      <a:pt x="205" y="37"/>
                    </a:cubicBezTo>
                    <a:cubicBezTo>
                      <a:pt x="203" y="39"/>
                      <a:pt x="156" y="63"/>
                      <a:pt x="154" y="65"/>
                    </a:cubicBezTo>
                    <a:cubicBezTo>
                      <a:pt x="135" y="81"/>
                      <a:pt x="123" y="93"/>
                      <a:pt x="105" y="109"/>
                    </a:cubicBezTo>
                    <a:cubicBezTo>
                      <a:pt x="83" y="127"/>
                      <a:pt x="57" y="137"/>
                      <a:pt x="36" y="156"/>
                    </a:cubicBezTo>
                    <a:cubicBezTo>
                      <a:pt x="31" y="161"/>
                      <a:pt x="15" y="193"/>
                      <a:pt x="9" y="197"/>
                    </a:cubicBezTo>
                    <a:cubicBezTo>
                      <a:pt x="0" y="211"/>
                      <a:pt x="48" y="222"/>
                      <a:pt x="36" y="234"/>
                    </a:cubicBezTo>
                    <a:cubicBezTo>
                      <a:pt x="44" y="245"/>
                      <a:pt x="48" y="258"/>
                      <a:pt x="48" y="272"/>
                    </a:cubicBezTo>
                    <a:cubicBezTo>
                      <a:pt x="48" y="277"/>
                      <a:pt x="48" y="283"/>
                      <a:pt x="49" y="289"/>
                    </a:cubicBezTo>
                    <a:cubicBezTo>
                      <a:pt x="49" y="290"/>
                      <a:pt x="49" y="292"/>
                      <a:pt x="49" y="293"/>
                    </a:cubicBezTo>
                    <a:cubicBezTo>
                      <a:pt x="50" y="296"/>
                      <a:pt x="51" y="299"/>
                      <a:pt x="52" y="302"/>
                    </a:cubicBezTo>
                    <a:cubicBezTo>
                      <a:pt x="52" y="303"/>
                      <a:pt x="52" y="303"/>
                      <a:pt x="52" y="304"/>
                    </a:cubicBezTo>
                    <a:cubicBezTo>
                      <a:pt x="55" y="309"/>
                      <a:pt x="60" y="317"/>
                      <a:pt x="60" y="317"/>
                    </a:cubicBezTo>
                    <a:cubicBezTo>
                      <a:pt x="66" y="325"/>
                      <a:pt x="73" y="332"/>
                      <a:pt x="79" y="340"/>
                    </a:cubicBezTo>
                    <a:cubicBezTo>
                      <a:pt x="93" y="357"/>
                      <a:pt x="107" y="375"/>
                      <a:pt x="122" y="392"/>
                    </a:cubicBezTo>
                    <a:cubicBezTo>
                      <a:pt x="129" y="401"/>
                      <a:pt x="136" y="409"/>
                      <a:pt x="143" y="417"/>
                    </a:cubicBezTo>
                    <a:cubicBezTo>
                      <a:pt x="146" y="420"/>
                      <a:pt x="149" y="423"/>
                      <a:pt x="152" y="426"/>
                    </a:cubicBezTo>
                    <a:cubicBezTo>
                      <a:pt x="152" y="426"/>
                      <a:pt x="152" y="427"/>
                      <a:pt x="153" y="427"/>
                    </a:cubicBezTo>
                    <a:cubicBezTo>
                      <a:pt x="154" y="428"/>
                      <a:pt x="157" y="429"/>
                      <a:pt x="159" y="429"/>
                    </a:cubicBezTo>
                    <a:cubicBezTo>
                      <a:pt x="160" y="430"/>
                      <a:pt x="160" y="430"/>
                      <a:pt x="161" y="430"/>
                    </a:cubicBezTo>
                    <a:cubicBezTo>
                      <a:pt x="166" y="430"/>
                      <a:pt x="174" y="429"/>
                      <a:pt x="176" y="429"/>
                    </a:cubicBezTo>
                    <a:cubicBezTo>
                      <a:pt x="178" y="429"/>
                      <a:pt x="180" y="429"/>
                      <a:pt x="182" y="428"/>
                    </a:cubicBezTo>
                    <a:cubicBezTo>
                      <a:pt x="183" y="428"/>
                      <a:pt x="184" y="428"/>
                      <a:pt x="184" y="428"/>
                    </a:cubicBezTo>
                    <a:cubicBezTo>
                      <a:pt x="196" y="426"/>
                      <a:pt x="207" y="425"/>
                      <a:pt x="219" y="423"/>
                    </a:cubicBezTo>
                    <a:cubicBezTo>
                      <a:pt x="255" y="419"/>
                      <a:pt x="291" y="424"/>
                      <a:pt x="326" y="433"/>
                    </a:cubicBezTo>
                    <a:cubicBezTo>
                      <a:pt x="326" y="433"/>
                      <a:pt x="326" y="433"/>
                      <a:pt x="326" y="433"/>
                    </a:cubicBezTo>
                    <a:cubicBezTo>
                      <a:pt x="325" y="432"/>
                      <a:pt x="324" y="432"/>
                      <a:pt x="326" y="433"/>
                    </a:cubicBezTo>
                    <a:cubicBezTo>
                      <a:pt x="336" y="422"/>
                      <a:pt x="352" y="410"/>
                      <a:pt x="362" y="404"/>
                    </a:cubicBezTo>
                    <a:cubicBezTo>
                      <a:pt x="393" y="385"/>
                      <a:pt x="430" y="386"/>
                      <a:pt x="466" y="387"/>
                    </a:cubicBezTo>
                    <a:cubicBezTo>
                      <a:pt x="474" y="387"/>
                      <a:pt x="483" y="387"/>
                      <a:pt x="491" y="387"/>
                    </a:cubicBezTo>
                    <a:cubicBezTo>
                      <a:pt x="496" y="387"/>
                      <a:pt x="501" y="387"/>
                      <a:pt x="506" y="387"/>
                    </a:cubicBezTo>
                    <a:cubicBezTo>
                      <a:pt x="507" y="386"/>
                      <a:pt x="509" y="386"/>
                      <a:pt x="512" y="385"/>
                    </a:cubicBezTo>
                    <a:cubicBezTo>
                      <a:pt x="513" y="385"/>
                      <a:pt x="514" y="384"/>
                      <a:pt x="514" y="384"/>
                    </a:cubicBezTo>
                    <a:cubicBezTo>
                      <a:pt x="516" y="383"/>
                      <a:pt x="517" y="382"/>
                      <a:pt x="517" y="382"/>
                    </a:cubicBezTo>
                    <a:cubicBezTo>
                      <a:pt x="518" y="382"/>
                      <a:pt x="518" y="382"/>
                      <a:pt x="518" y="382"/>
                    </a:cubicBezTo>
                    <a:cubicBezTo>
                      <a:pt x="519" y="381"/>
                      <a:pt x="519" y="381"/>
                      <a:pt x="519" y="381"/>
                    </a:cubicBezTo>
                    <a:cubicBezTo>
                      <a:pt x="521" y="379"/>
                      <a:pt x="523" y="376"/>
                      <a:pt x="525" y="374"/>
                    </a:cubicBezTo>
                    <a:cubicBezTo>
                      <a:pt x="525" y="374"/>
                      <a:pt x="526" y="373"/>
                      <a:pt x="526" y="373"/>
                    </a:cubicBezTo>
                    <a:cubicBezTo>
                      <a:pt x="528" y="369"/>
                      <a:pt x="530" y="366"/>
                      <a:pt x="532" y="363"/>
                    </a:cubicBezTo>
                    <a:cubicBezTo>
                      <a:pt x="534" y="360"/>
                      <a:pt x="539" y="344"/>
                      <a:pt x="534" y="359"/>
                    </a:cubicBezTo>
                    <a:cubicBezTo>
                      <a:pt x="535" y="356"/>
                      <a:pt x="537" y="352"/>
                      <a:pt x="538" y="349"/>
                    </a:cubicBezTo>
                    <a:cubicBezTo>
                      <a:pt x="540" y="342"/>
                      <a:pt x="542" y="335"/>
                      <a:pt x="544" y="329"/>
                    </a:cubicBezTo>
                    <a:cubicBezTo>
                      <a:pt x="549" y="311"/>
                      <a:pt x="555" y="293"/>
                      <a:pt x="565" y="277"/>
                    </a:cubicBezTo>
                    <a:cubicBezTo>
                      <a:pt x="585" y="245"/>
                      <a:pt x="615" y="228"/>
                      <a:pt x="649" y="214"/>
                    </a:cubicBezTo>
                    <a:cubicBezTo>
                      <a:pt x="642" y="179"/>
                      <a:pt x="630" y="147"/>
                      <a:pt x="614" y="117"/>
                    </a:cubicBezTo>
                  </a:path>
                </a:pathLst>
              </a:custGeom>
              <a:solidFill>
                <a:srgbClr val="A0E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2" name="Google Shape;1152;g1935e9c8858_0_8"/>
              <p:cNvSpPr/>
              <p:nvPr/>
            </p:nvSpPr>
            <p:spPr>
              <a:xfrm>
                <a:off x="3797" y="2409"/>
                <a:ext cx="1149" cy="1149"/>
              </a:xfrm>
              <a:custGeom>
                <a:rect b="b" l="l" r="r" t="t"/>
                <a:pathLst>
                  <a:path extrusionOk="0" h="709" w="709">
                    <a:moveTo>
                      <a:pt x="354" y="0"/>
                    </a:moveTo>
                    <a:cubicBezTo>
                      <a:pt x="159" y="0"/>
                      <a:pt x="0" y="159"/>
                      <a:pt x="0" y="354"/>
                    </a:cubicBezTo>
                    <a:cubicBezTo>
                      <a:pt x="0" y="550"/>
                      <a:pt x="159" y="709"/>
                      <a:pt x="354" y="709"/>
                    </a:cubicBezTo>
                    <a:cubicBezTo>
                      <a:pt x="550" y="709"/>
                      <a:pt x="709" y="550"/>
                      <a:pt x="709" y="354"/>
                    </a:cubicBezTo>
                    <a:cubicBezTo>
                      <a:pt x="709" y="159"/>
                      <a:pt x="550" y="0"/>
                      <a:pt x="354" y="0"/>
                    </a:cubicBezTo>
                    <a:moveTo>
                      <a:pt x="169" y="302"/>
                    </a:moveTo>
                    <a:cubicBezTo>
                      <a:pt x="150" y="291"/>
                      <a:pt x="135" y="292"/>
                      <a:pt x="131" y="290"/>
                    </a:cubicBezTo>
                    <a:cubicBezTo>
                      <a:pt x="130" y="290"/>
                      <a:pt x="128" y="291"/>
                      <a:pt x="126" y="291"/>
                    </a:cubicBezTo>
                    <a:cubicBezTo>
                      <a:pt x="121" y="294"/>
                      <a:pt x="113" y="296"/>
                      <a:pt x="113" y="268"/>
                    </a:cubicBezTo>
                    <a:cubicBezTo>
                      <a:pt x="112" y="231"/>
                      <a:pt x="115" y="232"/>
                      <a:pt x="99" y="210"/>
                    </a:cubicBezTo>
                    <a:cubicBezTo>
                      <a:pt x="83" y="188"/>
                      <a:pt x="69" y="203"/>
                      <a:pt x="81" y="176"/>
                    </a:cubicBezTo>
                    <a:cubicBezTo>
                      <a:pt x="88" y="160"/>
                      <a:pt x="95" y="143"/>
                      <a:pt x="100" y="129"/>
                    </a:cubicBezTo>
                    <a:cubicBezTo>
                      <a:pt x="162" y="59"/>
                      <a:pt x="253" y="15"/>
                      <a:pt x="354" y="15"/>
                    </a:cubicBezTo>
                    <a:cubicBezTo>
                      <a:pt x="374" y="15"/>
                      <a:pt x="394" y="17"/>
                      <a:pt x="412" y="20"/>
                    </a:cubicBezTo>
                    <a:cubicBezTo>
                      <a:pt x="413" y="26"/>
                      <a:pt x="412" y="32"/>
                      <a:pt x="409" y="35"/>
                    </a:cubicBezTo>
                    <a:cubicBezTo>
                      <a:pt x="404" y="41"/>
                      <a:pt x="401" y="63"/>
                      <a:pt x="386" y="48"/>
                    </a:cubicBezTo>
                    <a:cubicBezTo>
                      <a:pt x="372" y="33"/>
                      <a:pt x="354" y="22"/>
                      <a:pt x="347" y="30"/>
                    </a:cubicBezTo>
                    <a:cubicBezTo>
                      <a:pt x="340" y="38"/>
                      <a:pt x="342" y="48"/>
                      <a:pt x="346" y="64"/>
                    </a:cubicBezTo>
                    <a:cubicBezTo>
                      <a:pt x="350" y="80"/>
                      <a:pt x="384" y="95"/>
                      <a:pt x="377" y="113"/>
                    </a:cubicBezTo>
                    <a:cubicBezTo>
                      <a:pt x="370" y="131"/>
                      <a:pt x="346" y="134"/>
                      <a:pt x="328" y="157"/>
                    </a:cubicBezTo>
                    <a:cubicBezTo>
                      <a:pt x="309" y="180"/>
                      <a:pt x="282" y="202"/>
                      <a:pt x="280" y="219"/>
                    </a:cubicBezTo>
                    <a:cubicBezTo>
                      <a:pt x="279" y="235"/>
                      <a:pt x="273" y="240"/>
                      <a:pt x="260" y="236"/>
                    </a:cubicBezTo>
                    <a:cubicBezTo>
                      <a:pt x="247" y="232"/>
                      <a:pt x="232" y="221"/>
                      <a:pt x="221" y="228"/>
                    </a:cubicBezTo>
                    <a:cubicBezTo>
                      <a:pt x="209" y="235"/>
                      <a:pt x="200" y="233"/>
                      <a:pt x="197" y="245"/>
                    </a:cubicBezTo>
                    <a:cubicBezTo>
                      <a:pt x="193" y="256"/>
                      <a:pt x="191" y="247"/>
                      <a:pt x="213" y="260"/>
                    </a:cubicBezTo>
                    <a:cubicBezTo>
                      <a:pt x="235" y="274"/>
                      <a:pt x="238" y="276"/>
                      <a:pt x="248" y="291"/>
                    </a:cubicBezTo>
                    <a:cubicBezTo>
                      <a:pt x="259" y="306"/>
                      <a:pt x="268" y="302"/>
                      <a:pt x="265" y="314"/>
                    </a:cubicBezTo>
                    <a:cubicBezTo>
                      <a:pt x="262" y="327"/>
                      <a:pt x="257" y="337"/>
                      <a:pt x="253" y="337"/>
                    </a:cubicBezTo>
                    <a:cubicBezTo>
                      <a:pt x="252" y="337"/>
                      <a:pt x="252" y="337"/>
                      <a:pt x="252" y="338"/>
                    </a:cubicBezTo>
                    <a:cubicBezTo>
                      <a:pt x="252" y="340"/>
                      <a:pt x="251" y="341"/>
                      <a:pt x="226" y="330"/>
                    </a:cubicBezTo>
                    <a:cubicBezTo>
                      <a:pt x="191" y="315"/>
                      <a:pt x="188" y="313"/>
                      <a:pt x="169" y="302"/>
                    </a:cubicBezTo>
                    <a:moveTo>
                      <a:pt x="361" y="284"/>
                    </a:moveTo>
                    <a:cubicBezTo>
                      <a:pt x="353" y="283"/>
                      <a:pt x="343" y="277"/>
                      <a:pt x="345" y="271"/>
                    </a:cubicBezTo>
                    <a:cubicBezTo>
                      <a:pt x="348" y="260"/>
                      <a:pt x="371" y="273"/>
                      <a:pt x="374" y="280"/>
                    </a:cubicBezTo>
                    <a:cubicBezTo>
                      <a:pt x="377" y="286"/>
                      <a:pt x="368" y="285"/>
                      <a:pt x="361" y="284"/>
                    </a:cubicBezTo>
                    <a:moveTo>
                      <a:pt x="307" y="275"/>
                    </a:moveTo>
                    <a:cubicBezTo>
                      <a:pt x="303" y="275"/>
                      <a:pt x="300" y="276"/>
                      <a:pt x="297" y="276"/>
                    </a:cubicBezTo>
                    <a:cubicBezTo>
                      <a:pt x="292" y="277"/>
                      <a:pt x="286" y="277"/>
                      <a:pt x="278" y="275"/>
                    </a:cubicBezTo>
                    <a:cubicBezTo>
                      <a:pt x="264" y="272"/>
                      <a:pt x="261" y="248"/>
                      <a:pt x="271" y="257"/>
                    </a:cubicBezTo>
                    <a:cubicBezTo>
                      <a:pt x="273" y="260"/>
                      <a:pt x="292" y="262"/>
                      <a:pt x="314" y="263"/>
                    </a:cubicBezTo>
                    <a:cubicBezTo>
                      <a:pt x="337" y="264"/>
                      <a:pt x="314" y="276"/>
                      <a:pt x="307" y="275"/>
                    </a:cubicBezTo>
                    <a:moveTo>
                      <a:pt x="545" y="424"/>
                    </a:moveTo>
                    <a:cubicBezTo>
                      <a:pt x="545" y="430"/>
                      <a:pt x="526" y="464"/>
                      <a:pt x="518" y="480"/>
                    </a:cubicBezTo>
                    <a:cubicBezTo>
                      <a:pt x="511" y="495"/>
                      <a:pt x="508" y="522"/>
                      <a:pt x="497" y="531"/>
                    </a:cubicBezTo>
                    <a:cubicBezTo>
                      <a:pt x="486" y="540"/>
                      <a:pt x="488" y="539"/>
                      <a:pt x="471" y="544"/>
                    </a:cubicBezTo>
                    <a:cubicBezTo>
                      <a:pt x="454" y="549"/>
                      <a:pt x="440" y="564"/>
                      <a:pt x="418" y="588"/>
                    </a:cubicBezTo>
                    <a:cubicBezTo>
                      <a:pt x="396" y="612"/>
                      <a:pt x="394" y="606"/>
                      <a:pt x="383" y="610"/>
                    </a:cubicBezTo>
                    <a:cubicBezTo>
                      <a:pt x="372" y="613"/>
                      <a:pt x="364" y="638"/>
                      <a:pt x="349" y="651"/>
                    </a:cubicBezTo>
                    <a:cubicBezTo>
                      <a:pt x="334" y="664"/>
                      <a:pt x="335" y="674"/>
                      <a:pt x="324" y="671"/>
                    </a:cubicBezTo>
                    <a:cubicBezTo>
                      <a:pt x="314" y="668"/>
                      <a:pt x="296" y="654"/>
                      <a:pt x="298" y="619"/>
                    </a:cubicBezTo>
                    <a:cubicBezTo>
                      <a:pt x="299" y="585"/>
                      <a:pt x="316" y="570"/>
                      <a:pt x="315" y="549"/>
                    </a:cubicBezTo>
                    <a:cubicBezTo>
                      <a:pt x="313" y="528"/>
                      <a:pt x="316" y="522"/>
                      <a:pt x="305" y="507"/>
                    </a:cubicBezTo>
                    <a:cubicBezTo>
                      <a:pt x="294" y="491"/>
                      <a:pt x="255" y="460"/>
                      <a:pt x="244" y="443"/>
                    </a:cubicBezTo>
                    <a:cubicBezTo>
                      <a:pt x="234" y="425"/>
                      <a:pt x="250" y="407"/>
                      <a:pt x="260" y="389"/>
                    </a:cubicBezTo>
                    <a:cubicBezTo>
                      <a:pt x="270" y="370"/>
                      <a:pt x="260" y="357"/>
                      <a:pt x="275" y="338"/>
                    </a:cubicBezTo>
                    <a:cubicBezTo>
                      <a:pt x="290" y="319"/>
                      <a:pt x="282" y="326"/>
                      <a:pt x="295" y="314"/>
                    </a:cubicBezTo>
                    <a:cubicBezTo>
                      <a:pt x="307" y="303"/>
                      <a:pt x="315" y="312"/>
                      <a:pt x="328" y="314"/>
                    </a:cubicBezTo>
                    <a:cubicBezTo>
                      <a:pt x="328" y="314"/>
                      <a:pt x="356" y="303"/>
                      <a:pt x="360" y="311"/>
                    </a:cubicBezTo>
                    <a:cubicBezTo>
                      <a:pt x="363" y="319"/>
                      <a:pt x="391" y="327"/>
                      <a:pt x="409" y="327"/>
                    </a:cubicBezTo>
                    <a:cubicBezTo>
                      <a:pt x="426" y="327"/>
                      <a:pt x="443" y="328"/>
                      <a:pt x="470" y="358"/>
                    </a:cubicBezTo>
                    <a:cubicBezTo>
                      <a:pt x="497" y="387"/>
                      <a:pt x="503" y="379"/>
                      <a:pt x="526" y="392"/>
                    </a:cubicBezTo>
                    <a:cubicBezTo>
                      <a:pt x="549" y="405"/>
                      <a:pt x="545" y="418"/>
                      <a:pt x="545" y="424"/>
                    </a:cubicBezTo>
                    <a:moveTo>
                      <a:pt x="673" y="397"/>
                    </a:moveTo>
                    <a:cubicBezTo>
                      <a:pt x="665" y="370"/>
                      <a:pt x="664" y="373"/>
                      <a:pt x="649" y="347"/>
                    </a:cubicBezTo>
                    <a:cubicBezTo>
                      <a:pt x="635" y="321"/>
                      <a:pt x="624" y="328"/>
                      <a:pt x="617" y="308"/>
                    </a:cubicBezTo>
                    <a:cubicBezTo>
                      <a:pt x="610" y="289"/>
                      <a:pt x="600" y="286"/>
                      <a:pt x="600" y="262"/>
                    </a:cubicBezTo>
                    <a:cubicBezTo>
                      <a:pt x="600" y="238"/>
                      <a:pt x="597" y="235"/>
                      <a:pt x="598" y="214"/>
                    </a:cubicBezTo>
                    <a:cubicBezTo>
                      <a:pt x="599" y="193"/>
                      <a:pt x="589" y="193"/>
                      <a:pt x="569" y="170"/>
                    </a:cubicBezTo>
                    <a:cubicBezTo>
                      <a:pt x="550" y="146"/>
                      <a:pt x="567" y="149"/>
                      <a:pt x="570" y="136"/>
                    </a:cubicBezTo>
                    <a:cubicBezTo>
                      <a:pt x="572" y="124"/>
                      <a:pt x="570" y="113"/>
                      <a:pt x="574" y="95"/>
                    </a:cubicBezTo>
                    <a:cubicBezTo>
                      <a:pt x="647" y="158"/>
                      <a:pt x="694" y="251"/>
                      <a:pt x="694" y="354"/>
                    </a:cubicBezTo>
                    <a:cubicBezTo>
                      <a:pt x="694" y="382"/>
                      <a:pt x="691" y="408"/>
                      <a:pt x="685" y="434"/>
                    </a:cubicBezTo>
                    <a:cubicBezTo>
                      <a:pt x="680" y="427"/>
                      <a:pt x="677" y="415"/>
                      <a:pt x="673" y="397"/>
                    </a:cubicBezTo>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3" name="Google Shape;1153;g1935e9c8858_0_8"/>
              <p:cNvSpPr/>
              <p:nvPr/>
            </p:nvSpPr>
            <p:spPr>
              <a:xfrm>
                <a:off x="4373" y="2433"/>
                <a:ext cx="280" cy="1022"/>
              </a:xfrm>
              <a:custGeom>
                <a:rect b="b" l="l" r="r" t="t"/>
                <a:pathLst>
                  <a:path extrusionOk="0" h="631" w="173">
                    <a:moveTo>
                      <a:pt x="140" y="446"/>
                    </a:moveTo>
                    <a:cubicBezTo>
                      <a:pt x="111" y="446"/>
                      <a:pt x="82" y="448"/>
                      <a:pt x="57" y="463"/>
                    </a:cubicBezTo>
                    <a:cubicBezTo>
                      <a:pt x="54" y="465"/>
                      <a:pt x="51" y="466"/>
                      <a:pt x="48" y="469"/>
                    </a:cubicBezTo>
                    <a:cubicBezTo>
                      <a:pt x="39" y="475"/>
                      <a:pt x="28" y="484"/>
                      <a:pt x="21" y="492"/>
                    </a:cubicBezTo>
                    <a:cubicBezTo>
                      <a:pt x="20" y="492"/>
                      <a:pt x="20" y="492"/>
                      <a:pt x="20" y="492"/>
                    </a:cubicBezTo>
                    <a:cubicBezTo>
                      <a:pt x="20" y="492"/>
                      <a:pt x="20" y="492"/>
                      <a:pt x="20" y="492"/>
                    </a:cubicBezTo>
                    <a:cubicBezTo>
                      <a:pt x="20" y="492"/>
                      <a:pt x="21" y="492"/>
                      <a:pt x="21" y="492"/>
                    </a:cubicBezTo>
                    <a:cubicBezTo>
                      <a:pt x="21" y="492"/>
                      <a:pt x="21" y="492"/>
                      <a:pt x="21" y="492"/>
                    </a:cubicBezTo>
                    <a:cubicBezTo>
                      <a:pt x="21" y="492"/>
                      <a:pt x="21" y="492"/>
                      <a:pt x="21" y="492"/>
                    </a:cubicBezTo>
                    <a:cubicBezTo>
                      <a:pt x="21" y="492"/>
                      <a:pt x="21" y="492"/>
                      <a:pt x="21" y="492"/>
                    </a:cubicBezTo>
                    <a:cubicBezTo>
                      <a:pt x="21" y="492"/>
                      <a:pt x="21" y="492"/>
                      <a:pt x="21" y="492"/>
                    </a:cubicBezTo>
                    <a:cubicBezTo>
                      <a:pt x="14" y="491"/>
                      <a:pt x="7" y="489"/>
                      <a:pt x="0" y="487"/>
                    </a:cubicBezTo>
                    <a:cubicBezTo>
                      <a:pt x="0" y="487"/>
                      <a:pt x="0" y="487"/>
                      <a:pt x="0" y="487"/>
                    </a:cubicBezTo>
                    <a:cubicBezTo>
                      <a:pt x="0" y="487"/>
                      <a:pt x="0" y="487"/>
                      <a:pt x="0" y="487"/>
                    </a:cubicBezTo>
                    <a:cubicBezTo>
                      <a:pt x="0" y="631"/>
                      <a:pt x="0" y="631"/>
                      <a:pt x="0" y="631"/>
                    </a:cubicBezTo>
                    <a:cubicBezTo>
                      <a:pt x="0" y="631"/>
                      <a:pt x="0" y="631"/>
                      <a:pt x="0" y="631"/>
                    </a:cubicBezTo>
                    <a:cubicBezTo>
                      <a:pt x="0" y="630"/>
                      <a:pt x="0" y="630"/>
                      <a:pt x="0" y="630"/>
                    </a:cubicBezTo>
                    <a:cubicBezTo>
                      <a:pt x="11" y="617"/>
                      <a:pt x="19" y="597"/>
                      <a:pt x="28" y="595"/>
                    </a:cubicBezTo>
                    <a:cubicBezTo>
                      <a:pt x="38" y="592"/>
                      <a:pt x="41" y="596"/>
                      <a:pt x="56" y="580"/>
                    </a:cubicBezTo>
                    <a:cubicBezTo>
                      <a:pt x="57" y="580"/>
                      <a:pt x="57" y="580"/>
                      <a:pt x="57" y="580"/>
                    </a:cubicBezTo>
                    <a:cubicBezTo>
                      <a:pt x="57" y="579"/>
                      <a:pt x="57" y="579"/>
                      <a:pt x="57" y="579"/>
                    </a:cubicBezTo>
                    <a:cubicBezTo>
                      <a:pt x="57" y="579"/>
                      <a:pt x="58" y="579"/>
                      <a:pt x="58" y="579"/>
                    </a:cubicBezTo>
                    <a:cubicBezTo>
                      <a:pt x="58" y="579"/>
                      <a:pt x="58" y="578"/>
                      <a:pt x="59" y="578"/>
                    </a:cubicBezTo>
                    <a:cubicBezTo>
                      <a:pt x="59" y="578"/>
                      <a:pt x="59" y="578"/>
                      <a:pt x="59" y="578"/>
                    </a:cubicBezTo>
                    <a:cubicBezTo>
                      <a:pt x="59" y="578"/>
                      <a:pt x="59" y="578"/>
                      <a:pt x="59" y="578"/>
                    </a:cubicBezTo>
                    <a:cubicBezTo>
                      <a:pt x="59" y="578"/>
                      <a:pt x="59" y="577"/>
                      <a:pt x="59" y="577"/>
                    </a:cubicBezTo>
                    <a:cubicBezTo>
                      <a:pt x="59" y="577"/>
                      <a:pt x="59" y="577"/>
                      <a:pt x="59" y="577"/>
                    </a:cubicBezTo>
                    <a:cubicBezTo>
                      <a:pt x="60" y="577"/>
                      <a:pt x="61" y="576"/>
                      <a:pt x="61" y="575"/>
                    </a:cubicBezTo>
                    <a:cubicBezTo>
                      <a:pt x="62" y="575"/>
                      <a:pt x="62" y="574"/>
                      <a:pt x="63" y="573"/>
                    </a:cubicBezTo>
                    <a:cubicBezTo>
                      <a:pt x="63" y="573"/>
                      <a:pt x="63" y="573"/>
                      <a:pt x="63" y="573"/>
                    </a:cubicBezTo>
                    <a:cubicBezTo>
                      <a:pt x="85" y="550"/>
                      <a:pt x="99" y="535"/>
                      <a:pt x="116" y="530"/>
                    </a:cubicBezTo>
                    <a:cubicBezTo>
                      <a:pt x="116" y="530"/>
                      <a:pt x="116" y="529"/>
                      <a:pt x="116" y="529"/>
                    </a:cubicBezTo>
                    <a:cubicBezTo>
                      <a:pt x="117" y="529"/>
                      <a:pt x="117" y="529"/>
                      <a:pt x="117" y="529"/>
                    </a:cubicBezTo>
                    <a:cubicBezTo>
                      <a:pt x="129" y="526"/>
                      <a:pt x="131" y="525"/>
                      <a:pt x="136" y="521"/>
                    </a:cubicBezTo>
                    <a:cubicBezTo>
                      <a:pt x="137" y="520"/>
                      <a:pt x="139" y="518"/>
                      <a:pt x="142" y="516"/>
                    </a:cubicBezTo>
                    <a:cubicBezTo>
                      <a:pt x="145" y="514"/>
                      <a:pt x="147" y="510"/>
                      <a:pt x="149" y="506"/>
                    </a:cubicBezTo>
                    <a:cubicBezTo>
                      <a:pt x="155" y="494"/>
                      <a:pt x="157" y="477"/>
                      <a:pt x="163" y="465"/>
                    </a:cubicBezTo>
                    <a:cubicBezTo>
                      <a:pt x="163" y="465"/>
                      <a:pt x="163" y="465"/>
                      <a:pt x="163" y="465"/>
                    </a:cubicBezTo>
                    <a:cubicBezTo>
                      <a:pt x="166" y="460"/>
                      <a:pt x="169" y="453"/>
                      <a:pt x="173" y="446"/>
                    </a:cubicBezTo>
                    <a:cubicBezTo>
                      <a:pt x="169" y="446"/>
                      <a:pt x="165" y="446"/>
                      <a:pt x="161" y="446"/>
                    </a:cubicBezTo>
                    <a:cubicBezTo>
                      <a:pt x="155" y="446"/>
                      <a:pt x="149" y="446"/>
                      <a:pt x="143" y="446"/>
                    </a:cubicBezTo>
                    <a:cubicBezTo>
                      <a:pt x="142" y="446"/>
                      <a:pt x="141" y="446"/>
                      <a:pt x="140" y="446"/>
                    </a:cubicBezTo>
                    <a:moveTo>
                      <a:pt x="0" y="62"/>
                    </a:moveTo>
                    <a:cubicBezTo>
                      <a:pt x="0" y="66"/>
                      <a:pt x="0" y="66"/>
                      <a:pt x="0" y="66"/>
                    </a:cubicBezTo>
                    <a:cubicBezTo>
                      <a:pt x="1" y="66"/>
                      <a:pt x="2" y="66"/>
                      <a:pt x="3" y="65"/>
                    </a:cubicBezTo>
                    <a:cubicBezTo>
                      <a:pt x="2" y="64"/>
                      <a:pt x="1" y="63"/>
                      <a:pt x="0" y="62"/>
                    </a:cubicBezTo>
                    <a:moveTo>
                      <a:pt x="0" y="0"/>
                    </a:moveTo>
                    <a:cubicBezTo>
                      <a:pt x="0" y="13"/>
                      <a:pt x="0" y="13"/>
                      <a:pt x="0" y="13"/>
                    </a:cubicBezTo>
                    <a:cubicBezTo>
                      <a:pt x="8" y="13"/>
                      <a:pt x="19" y="21"/>
                      <a:pt x="29" y="31"/>
                    </a:cubicBezTo>
                    <a:cubicBezTo>
                      <a:pt x="30" y="31"/>
                      <a:pt x="31" y="32"/>
                      <a:pt x="31" y="33"/>
                    </a:cubicBezTo>
                    <a:cubicBezTo>
                      <a:pt x="35" y="37"/>
                      <a:pt x="38" y="38"/>
                      <a:pt x="40" y="38"/>
                    </a:cubicBezTo>
                    <a:cubicBezTo>
                      <a:pt x="47" y="38"/>
                      <a:pt x="50" y="27"/>
                      <a:pt x="53" y="22"/>
                    </a:cubicBezTo>
                    <a:cubicBezTo>
                      <a:pt x="53" y="21"/>
                      <a:pt x="54" y="21"/>
                      <a:pt x="54" y="20"/>
                    </a:cubicBezTo>
                    <a:cubicBezTo>
                      <a:pt x="57" y="17"/>
                      <a:pt x="58" y="11"/>
                      <a:pt x="57" y="5"/>
                    </a:cubicBezTo>
                    <a:cubicBezTo>
                      <a:pt x="39" y="2"/>
                      <a:pt x="19" y="0"/>
                      <a:pt x="0" y="0"/>
                    </a:cubicBezTo>
                    <a:cubicBezTo>
                      <a:pt x="0" y="0"/>
                      <a:pt x="0" y="0"/>
                      <a:pt x="0" y="0"/>
                    </a:cubicBezTo>
                    <a:cubicBezTo>
                      <a:pt x="0" y="0"/>
                      <a:pt x="0" y="0"/>
                      <a:pt x="0" y="0"/>
                    </a:cubicBezTo>
                  </a:path>
                </a:pathLst>
              </a:custGeom>
              <a:solidFill>
                <a:srgbClr val="20C1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4" name="Google Shape;1154;g1935e9c8858_0_8"/>
              <p:cNvSpPr/>
              <p:nvPr/>
            </p:nvSpPr>
            <p:spPr>
              <a:xfrm>
                <a:off x="4373" y="2539"/>
                <a:ext cx="280" cy="691"/>
              </a:xfrm>
              <a:custGeom>
                <a:rect b="b" l="l" r="r" t="t"/>
                <a:pathLst>
                  <a:path extrusionOk="0" h="427" w="173">
                    <a:moveTo>
                      <a:pt x="21" y="427"/>
                    </a:moveTo>
                    <a:cubicBezTo>
                      <a:pt x="21" y="427"/>
                      <a:pt x="21" y="427"/>
                      <a:pt x="21" y="427"/>
                    </a:cubicBezTo>
                    <a:cubicBezTo>
                      <a:pt x="21" y="427"/>
                      <a:pt x="21" y="427"/>
                      <a:pt x="21" y="427"/>
                    </a:cubicBezTo>
                    <a:cubicBezTo>
                      <a:pt x="21" y="427"/>
                      <a:pt x="21" y="427"/>
                      <a:pt x="21" y="427"/>
                    </a:cubicBezTo>
                    <a:cubicBezTo>
                      <a:pt x="21" y="427"/>
                      <a:pt x="21" y="427"/>
                      <a:pt x="21" y="427"/>
                    </a:cubicBezTo>
                    <a:cubicBezTo>
                      <a:pt x="21" y="427"/>
                      <a:pt x="21" y="427"/>
                      <a:pt x="21" y="427"/>
                    </a:cubicBezTo>
                    <a:moveTo>
                      <a:pt x="48" y="404"/>
                    </a:moveTo>
                    <a:cubicBezTo>
                      <a:pt x="39" y="410"/>
                      <a:pt x="28" y="419"/>
                      <a:pt x="21" y="427"/>
                    </a:cubicBezTo>
                    <a:cubicBezTo>
                      <a:pt x="20" y="427"/>
                      <a:pt x="20" y="427"/>
                      <a:pt x="20" y="427"/>
                    </a:cubicBezTo>
                    <a:cubicBezTo>
                      <a:pt x="20" y="427"/>
                      <a:pt x="20" y="427"/>
                      <a:pt x="20" y="427"/>
                    </a:cubicBezTo>
                    <a:cubicBezTo>
                      <a:pt x="20" y="427"/>
                      <a:pt x="20" y="427"/>
                      <a:pt x="20" y="427"/>
                    </a:cubicBezTo>
                    <a:cubicBezTo>
                      <a:pt x="20" y="427"/>
                      <a:pt x="20" y="427"/>
                      <a:pt x="21" y="427"/>
                    </a:cubicBezTo>
                    <a:cubicBezTo>
                      <a:pt x="28" y="419"/>
                      <a:pt x="39" y="410"/>
                      <a:pt x="48" y="404"/>
                    </a:cubicBezTo>
                    <a:moveTo>
                      <a:pt x="143" y="381"/>
                    </a:moveTo>
                    <a:cubicBezTo>
                      <a:pt x="149" y="381"/>
                      <a:pt x="155" y="381"/>
                      <a:pt x="161" y="381"/>
                    </a:cubicBezTo>
                    <a:cubicBezTo>
                      <a:pt x="165" y="381"/>
                      <a:pt x="169" y="381"/>
                      <a:pt x="173" y="381"/>
                    </a:cubicBezTo>
                    <a:cubicBezTo>
                      <a:pt x="173" y="381"/>
                      <a:pt x="173" y="381"/>
                      <a:pt x="173" y="381"/>
                    </a:cubicBezTo>
                    <a:cubicBezTo>
                      <a:pt x="169" y="381"/>
                      <a:pt x="165" y="381"/>
                      <a:pt x="161" y="381"/>
                    </a:cubicBezTo>
                    <a:cubicBezTo>
                      <a:pt x="155" y="381"/>
                      <a:pt x="149" y="381"/>
                      <a:pt x="143" y="381"/>
                    </a:cubicBezTo>
                    <a:moveTo>
                      <a:pt x="3" y="0"/>
                    </a:moveTo>
                    <a:cubicBezTo>
                      <a:pt x="2" y="1"/>
                      <a:pt x="1" y="1"/>
                      <a:pt x="0" y="1"/>
                    </a:cubicBezTo>
                    <a:cubicBezTo>
                      <a:pt x="0" y="54"/>
                      <a:pt x="0" y="54"/>
                      <a:pt x="0" y="54"/>
                    </a:cubicBezTo>
                    <a:cubicBezTo>
                      <a:pt x="0" y="54"/>
                      <a:pt x="0" y="54"/>
                      <a:pt x="0" y="54"/>
                    </a:cubicBezTo>
                    <a:cubicBezTo>
                      <a:pt x="0" y="1"/>
                      <a:pt x="0" y="1"/>
                      <a:pt x="0" y="1"/>
                    </a:cubicBezTo>
                    <a:cubicBezTo>
                      <a:pt x="1" y="1"/>
                      <a:pt x="2" y="1"/>
                      <a:pt x="3" y="0"/>
                    </a:cubicBezTo>
                    <a:cubicBezTo>
                      <a:pt x="3" y="0"/>
                      <a:pt x="3" y="0"/>
                      <a:pt x="3"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5" name="Google Shape;1155;g1935e9c8858_0_8"/>
              <p:cNvSpPr/>
              <p:nvPr/>
            </p:nvSpPr>
            <p:spPr>
              <a:xfrm>
                <a:off x="4373" y="2416"/>
                <a:ext cx="264" cy="957"/>
              </a:xfrm>
              <a:custGeom>
                <a:rect b="b" l="l" r="r" t="t"/>
                <a:pathLst>
                  <a:path extrusionOk="0" h="591" w="163">
                    <a:moveTo>
                      <a:pt x="57" y="591"/>
                    </a:moveTo>
                    <a:cubicBezTo>
                      <a:pt x="57" y="591"/>
                      <a:pt x="57" y="591"/>
                      <a:pt x="56" y="591"/>
                    </a:cubicBezTo>
                    <a:cubicBezTo>
                      <a:pt x="57" y="591"/>
                      <a:pt x="57" y="591"/>
                      <a:pt x="57" y="591"/>
                    </a:cubicBezTo>
                    <a:moveTo>
                      <a:pt x="58" y="590"/>
                    </a:moveTo>
                    <a:cubicBezTo>
                      <a:pt x="58" y="590"/>
                      <a:pt x="57" y="590"/>
                      <a:pt x="57" y="590"/>
                    </a:cubicBezTo>
                    <a:cubicBezTo>
                      <a:pt x="57" y="590"/>
                      <a:pt x="58" y="590"/>
                      <a:pt x="58" y="590"/>
                    </a:cubicBezTo>
                    <a:moveTo>
                      <a:pt x="59" y="589"/>
                    </a:moveTo>
                    <a:cubicBezTo>
                      <a:pt x="59" y="589"/>
                      <a:pt x="59" y="589"/>
                      <a:pt x="59" y="589"/>
                    </a:cubicBezTo>
                    <a:cubicBezTo>
                      <a:pt x="59" y="589"/>
                      <a:pt x="59" y="589"/>
                      <a:pt x="59" y="589"/>
                    </a:cubicBezTo>
                    <a:moveTo>
                      <a:pt x="59" y="588"/>
                    </a:moveTo>
                    <a:cubicBezTo>
                      <a:pt x="59" y="588"/>
                      <a:pt x="59" y="589"/>
                      <a:pt x="59" y="589"/>
                    </a:cubicBezTo>
                    <a:cubicBezTo>
                      <a:pt x="59" y="589"/>
                      <a:pt x="59" y="588"/>
                      <a:pt x="59" y="588"/>
                    </a:cubicBezTo>
                    <a:moveTo>
                      <a:pt x="61" y="586"/>
                    </a:moveTo>
                    <a:cubicBezTo>
                      <a:pt x="61" y="587"/>
                      <a:pt x="60" y="588"/>
                      <a:pt x="59" y="588"/>
                    </a:cubicBezTo>
                    <a:cubicBezTo>
                      <a:pt x="60" y="588"/>
                      <a:pt x="61" y="587"/>
                      <a:pt x="61" y="586"/>
                    </a:cubicBezTo>
                    <a:moveTo>
                      <a:pt x="116" y="541"/>
                    </a:moveTo>
                    <a:cubicBezTo>
                      <a:pt x="99" y="546"/>
                      <a:pt x="85" y="561"/>
                      <a:pt x="63" y="584"/>
                    </a:cubicBezTo>
                    <a:cubicBezTo>
                      <a:pt x="85" y="561"/>
                      <a:pt x="99" y="546"/>
                      <a:pt x="116" y="541"/>
                    </a:cubicBezTo>
                    <a:moveTo>
                      <a:pt x="136" y="532"/>
                    </a:moveTo>
                    <a:cubicBezTo>
                      <a:pt x="131" y="536"/>
                      <a:pt x="129" y="537"/>
                      <a:pt x="117" y="540"/>
                    </a:cubicBezTo>
                    <a:cubicBezTo>
                      <a:pt x="129" y="537"/>
                      <a:pt x="131" y="536"/>
                      <a:pt x="136" y="532"/>
                    </a:cubicBezTo>
                    <a:moveTo>
                      <a:pt x="163" y="476"/>
                    </a:moveTo>
                    <a:cubicBezTo>
                      <a:pt x="157" y="488"/>
                      <a:pt x="155" y="505"/>
                      <a:pt x="149" y="517"/>
                    </a:cubicBezTo>
                    <a:cubicBezTo>
                      <a:pt x="155" y="505"/>
                      <a:pt x="157" y="488"/>
                      <a:pt x="163" y="476"/>
                    </a:cubicBezTo>
                    <a:moveTo>
                      <a:pt x="53" y="33"/>
                    </a:moveTo>
                    <a:cubicBezTo>
                      <a:pt x="50" y="38"/>
                      <a:pt x="47" y="49"/>
                      <a:pt x="40" y="49"/>
                    </a:cubicBezTo>
                    <a:cubicBezTo>
                      <a:pt x="40" y="49"/>
                      <a:pt x="40" y="49"/>
                      <a:pt x="40" y="49"/>
                    </a:cubicBezTo>
                    <a:cubicBezTo>
                      <a:pt x="47" y="49"/>
                      <a:pt x="50" y="38"/>
                      <a:pt x="53" y="33"/>
                    </a:cubicBezTo>
                    <a:moveTo>
                      <a:pt x="0" y="24"/>
                    </a:moveTo>
                    <a:cubicBezTo>
                      <a:pt x="0" y="73"/>
                      <a:pt x="0" y="73"/>
                      <a:pt x="0" y="73"/>
                    </a:cubicBezTo>
                    <a:cubicBezTo>
                      <a:pt x="1" y="74"/>
                      <a:pt x="2" y="75"/>
                      <a:pt x="3" y="76"/>
                    </a:cubicBezTo>
                    <a:cubicBezTo>
                      <a:pt x="3" y="76"/>
                      <a:pt x="3" y="76"/>
                      <a:pt x="3" y="76"/>
                    </a:cubicBezTo>
                    <a:cubicBezTo>
                      <a:pt x="3" y="76"/>
                      <a:pt x="3" y="76"/>
                      <a:pt x="3" y="76"/>
                    </a:cubicBezTo>
                    <a:cubicBezTo>
                      <a:pt x="2" y="75"/>
                      <a:pt x="1" y="74"/>
                      <a:pt x="0" y="73"/>
                    </a:cubicBezTo>
                    <a:cubicBezTo>
                      <a:pt x="0" y="24"/>
                      <a:pt x="0" y="24"/>
                      <a:pt x="0" y="24"/>
                    </a:cubicBezTo>
                    <a:cubicBezTo>
                      <a:pt x="8" y="24"/>
                      <a:pt x="19" y="32"/>
                      <a:pt x="29" y="42"/>
                    </a:cubicBezTo>
                    <a:cubicBezTo>
                      <a:pt x="19" y="32"/>
                      <a:pt x="8" y="24"/>
                      <a:pt x="0" y="24"/>
                    </a:cubicBezTo>
                    <a:moveTo>
                      <a:pt x="0" y="0"/>
                    </a:moveTo>
                    <a:cubicBezTo>
                      <a:pt x="0" y="11"/>
                      <a:pt x="0" y="11"/>
                      <a:pt x="0" y="11"/>
                    </a:cubicBezTo>
                    <a:cubicBezTo>
                      <a:pt x="0" y="11"/>
                      <a:pt x="0" y="11"/>
                      <a:pt x="0" y="11"/>
                    </a:cubicBezTo>
                    <a:cubicBezTo>
                      <a:pt x="0" y="0"/>
                      <a:pt x="0" y="0"/>
                      <a:pt x="0" y="0"/>
                    </a:cubicBezTo>
                    <a:cubicBezTo>
                      <a:pt x="0" y="0"/>
                      <a:pt x="0" y="0"/>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6" name="Google Shape;1156;g1935e9c8858_0_8"/>
              <p:cNvSpPr/>
              <p:nvPr/>
            </p:nvSpPr>
            <p:spPr>
              <a:xfrm>
                <a:off x="4705" y="2563"/>
                <a:ext cx="147" cy="152"/>
              </a:xfrm>
              <a:custGeom>
                <a:rect b="b" l="l" r="r" t="t"/>
                <a:pathLst>
                  <a:path extrusionOk="0" h="94" w="91">
                    <a:moveTo>
                      <a:pt x="14" y="0"/>
                    </a:moveTo>
                    <a:cubicBezTo>
                      <a:pt x="14" y="1"/>
                      <a:pt x="14" y="2"/>
                      <a:pt x="13" y="3"/>
                    </a:cubicBezTo>
                    <a:cubicBezTo>
                      <a:pt x="11" y="19"/>
                      <a:pt x="12" y="30"/>
                      <a:pt x="10" y="41"/>
                    </a:cubicBezTo>
                    <a:cubicBezTo>
                      <a:pt x="9" y="48"/>
                      <a:pt x="3" y="50"/>
                      <a:pt x="1" y="54"/>
                    </a:cubicBezTo>
                    <a:cubicBezTo>
                      <a:pt x="0" y="56"/>
                      <a:pt x="0" y="59"/>
                      <a:pt x="1" y="62"/>
                    </a:cubicBezTo>
                    <a:cubicBezTo>
                      <a:pt x="2" y="65"/>
                      <a:pt x="5" y="69"/>
                      <a:pt x="9" y="75"/>
                    </a:cubicBezTo>
                    <a:cubicBezTo>
                      <a:pt x="12" y="78"/>
                      <a:pt x="15" y="81"/>
                      <a:pt x="17" y="83"/>
                    </a:cubicBezTo>
                    <a:cubicBezTo>
                      <a:pt x="25" y="83"/>
                      <a:pt x="32" y="82"/>
                      <a:pt x="41" y="81"/>
                    </a:cubicBezTo>
                    <a:cubicBezTo>
                      <a:pt x="41" y="81"/>
                      <a:pt x="41" y="81"/>
                      <a:pt x="41" y="81"/>
                    </a:cubicBezTo>
                    <a:cubicBezTo>
                      <a:pt x="41" y="81"/>
                      <a:pt x="41" y="81"/>
                      <a:pt x="41" y="81"/>
                    </a:cubicBezTo>
                    <a:cubicBezTo>
                      <a:pt x="41" y="81"/>
                      <a:pt x="41" y="81"/>
                      <a:pt x="41" y="81"/>
                    </a:cubicBezTo>
                    <a:cubicBezTo>
                      <a:pt x="41" y="81"/>
                      <a:pt x="41" y="81"/>
                      <a:pt x="41" y="81"/>
                    </a:cubicBezTo>
                    <a:cubicBezTo>
                      <a:pt x="45" y="81"/>
                      <a:pt x="48" y="80"/>
                      <a:pt x="52" y="80"/>
                    </a:cubicBezTo>
                    <a:cubicBezTo>
                      <a:pt x="53" y="80"/>
                      <a:pt x="53" y="80"/>
                      <a:pt x="54" y="80"/>
                    </a:cubicBezTo>
                    <a:cubicBezTo>
                      <a:pt x="54" y="80"/>
                      <a:pt x="54" y="80"/>
                      <a:pt x="54" y="80"/>
                    </a:cubicBezTo>
                    <a:cubicBezTo>
                      <a:pt x="54" y="80"/>
                      <a:pt x="52" y="80"/>
                      <a:pt x="50" y="81"/>
                    </a:cubicBezTo>
                    <a:cubicBezTo>
                      <a:pt x="47" y="81"/>
                      <a:pt x="44" y="81"/>
                      <a:pt x="42" y="81"/>
                    </a:cubicBezTo>
                    <a:cubicBezTo>
                      <a:pt x="42" y="81"/>
                      <a:pt x="41" y="81"/>
                      <a:pt x="41" y="81"/>
                    </a:cubicBezTo>
                    <a:cubicBezTo>
                      <a:pt x="42" y="82"/>
                      <a:pt x="42" y="82"/>
                      <a:pt x="42" y="82"/>
                    </a:cubicBezTo>
                    <a:cubicBezTo>
                      <a:pt x="43" y="82"/>
                      <a:pt x="45" y="83"/>
                      <a:pt x="46" y="83"/>
                    </a:cubicBezTo>
                    <a:cubicBezTo>
                      <a:pt x="46" y="83"/>
                      <a:pt x="46" y="83"/>
                      <a:pt x="46" y="83"/>
                    </a:cubicBezTo>
                    <a:cubicBezTo>
                      <a:pt x="46" y="83"/>
                      <a:pt x="46" y="83"/>
                      <a:pt x="46" y="83"/>
                    </a:cubicBezTo>
                    <a:cubicBezTo>
                      <a:pt x="46" y="83"/>
                      <a:pt x="47" y="83"/>
                      <a:pt x="47" y="83"/>
                    </a:cubicBezTo>
                    <a:cubicBezTo>
                      <a:pt x="56" y="87"/>
                      <a:pt x="65" y="90"/>
                      <a:pt x="74" y="92"/>
                    </a:cubicBezTo>
                    <a:cubicBezTo>
                      <a:pt x="74" y="92"/>
                      <a:pt x="74" y="92"/>
                      <a:pt x="74" y="92"/>
                    </a:cubicBezTo>
                    <a:cubicBezTo>
                      <a:pt x="74" y="92"/>
                      <a:pt x="74" y="92"/>
                      <a:pt x="74" y="92"/>
                    </a:cubicBezTo>
                    <a:cubicBezTo>
                      <a:pt x="80" y="93"/>
                      <a:pt x="86" y="94"/>
                      <a:pt x="91" y="94"/>
                    </a:cubicBezTo>
                    <a:cubicBezTo>
                      <a:pt x="81" y="77"/>
                      <a:pt x="70" y="60"/>
                      <a:pt x="57" y="44"/>
                    </a:cubicBezTo>
                    <a:cubicBezTo>
                      <a:pt x="44" y="28"/>
                      <a:pt x="30" y="14"/>
                      <a:pt x="14" y="0"/>
                    </a:cubicBezTo>
                  </a:path>
                </a:pathLst>
              </a:custGeom>
              <a:solidFill>
                <a:srgbClr val="20C1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7" name="Google Shape;1157;g1935e9c8858_0_8"/>
              <p:cNvSpPr/>
              <p:nvPr/>
            </p:nvSpPr>
            <p:spPr>
              <a:xfrm>
                <a:off x="4771" y="2694"/>
                <a:ext cx="81" cy="21"/>
              </a:xfrm>
              <a:custGeom>
                <a:rect b="b" l="l" r="r" t="t"/>
                <a:pathLst>
                  <a:path extrusionOk="0" h="13" w="50">
                    <a:moveTo>
                      <a:pt x="33" y="11"/>
                    </a:moveTo>
                    <a:cubicBezTo>
                      <a:pt x="39" y="12"/>
                      <a:pt x="45" y="13"/>
                      <a:pt x="50" y="13"/>
                    </a:cubicBezTo>
                    <a:cubicBezTo>
                      <a:pt x="50" y="13"/>
                      <a:pt x="50" y="13"/>
                      <a:pt x="50" y="13"/>
                    </a:cubicBezTo>
                    <a:cubicBezTo>
                      <a:pt x="45" y="13"/>
                      <a:pt x="39" y="12"/>
                      <a:pt x="33" y="11"/>
                    </a:cubicBezTo>
                    <a:moveTo>
                      <a:pt x="6" y="2"/>
                    </a:moveTo>
                    <a:cubicBezTo>
                      <a:pt x="15" y="6"/>
                      <a:pt x="24" y="9"/>
                      <a:pt x="33" y="11"/>
                    </a:cubicBezTo>
                    <a:cubicBezTo>
                      <a:pt x="24" y="9"/>
                      <a:pt x="15" y="6"/>
                      <a:pt x="6" y="2"/>
                    </a:cubicBezTo>
                    <a:moveTo>
                      <a:pt x="5" y="2"/>
                    </a:moveTo>
                    <a:cubicBezTo>
                      <a:pt x="5" y="2"/>
                      <a:pt x="5" y="2"/>
                      <a:pt x="5" y="2"/>
                    </a:cubicBezTo>
                    <a:cubicBezTo>
                      <a:pt x="5" y="2"/>
                      <a:pt x="5" y="2"/>
                      <a:pt x="5" y="2"/>
                    </a:cubicBezTo>
                    <a:moveTo>
                      <a:pt x="0" y="0"/>
                    </a:moveTo>
                    <a:cubicBezTo>
                      <a:pt x="0" y="0"/>
                      <a:pt x="0" y="0"/>
                      <a:pt x="0" y="0"/>
                    </a:cubicBezTo>
                    <a:cubicBezTo>
                      <a:pt x="1" y="1"/>
                      <a:pt x="1" y="1"/>
                      <a:pt x="1" y="1"/>
                    </a:cubicBezTo>
                    <a:cubicBezTo>
                      <a:pt x="1" y="1"/>
                      <a:pt x="1" y="1"/>
                      <a:pt x="0" y="0"/>
                    </a:cubicBezTo>
                    <a:cubicBezTo>
                      <a:pt x="0" y="0"/>
                      <a:pt x="0" y="0"/>
                      <a:pt x="0" y="0"/>
                    </a:cubicBezTo>
                    <a:cubicBezTo>
                      <a:pt x="0" y="0"/>
                      <a:pt x="0" y="0"/>
                      <a:pt x="0"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8" name="Google Shape;1158;g1935e9c8858_0_8"/>
              <p:cNvSpPr/>
              <p:nvPr/>
            </p:nvSpPr>
            <p:spPr>
              <a:xfrm>
                <a:off x="4705" y="2563"/>
                <a:ext cx="92" cy="100"/>
              </a:xfrm>
              <a:custGeom>
                <a:rect b="b" l="l" r="r" t="t"/>
                <a:pathLst>
                  <a:path extrusionOk="0" h="62" w="57">
                    <a:moveTo>
                      <a:pt x="1" y="54"/>
                    </a:moveTo>
                    <a:cubicBezTo>
                      <a:pt x="0" y="56"/>
                      <a:pt x="0" y="59"/>
                      <a:pt x="1" y="62"/>
                    </a:cubicBezTo>
                    <a:cubicBezTo>
                      <a:pt x="0" y="59"/>
                      <a:pt x="0" y="56"/>
                      <a:pt x="1" y="54"/>
                    </a:cubicBezTo>
                    <a:moveTo>
                      <a:pt x="14" y="0"/>
                    </a:moveTo>
                    <a:cubicBezTo>
                      <a:pt x="14" y="1"/>
                      <a:pt x="14" y="2"/>
                      <a:pt x="13" y="3"/>
                    </a:cubicBezTo>
                    <a:cubicBezTo>
                      <a:pt x="14" y="2"/>
                      <a:pt x="14" y="1"/>
                      <a:pt x="14" y="0"/>
                    </a:cubicBezTo>
                    <a:cubicBezTo>
                      <a:pt x="30" y="14"/>
                      <a:pt x="44" y="28"/>
                      <a:pt x="57" y="44"/>
                    </a:cubicBezTo>
                    <a:cubicBezTo>
                      <a:pt x="44" y="28"/>
                      <a:pt x="30" y="14"/>
                      <a:pt x="14"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g1935e9c8858_0_8"/>
              <p:cNvSpPr/>
              <p:nvPr/>
            </p:nvSpPr>
            <p:spPr>
              <a:xfrm>
                <a:off x="4825" y="2882"/>
                <a:ext cx="97" cy="230"/>
              </a:xfrm>
              <a:custGeom>
                <a:rect b="b" l="l" r="r" t="t"/>
                <a:pathLst>
                  <a:path extrusionOk="0" h="142" w="60">
                    <a:moveTo>
                      <a:pt x="54" y="0"/>
                    </a:moveTo>
                    <a:cubicBezTo>
                      <a:pt x="50" y="2"/>
                      <a:pt x="46" y="4"/>
                      <a:pt x="42" y="7"/>
                    </a:cubicBezTo>
                    <a:cubicBezTo>
                      <a:pt x="42" y="7"/>
                      <a:pt x="42" y="7"/>
                      <a:pt x="42" y="7"/>
                    </a:cubicBezTo>
                    <a:cubicBezTo>
                      <a:pt x="42" y="7"/>
                      <a:pt x="42" y="7"/>
                      <a:pt x="42" y="7"/>
                    </a:cubicBezTo>
                    <a:cubicBezTo>
                      <a:pt x="42" y="7"/>
                      <a:pt x="41" y="7"/>
                      <a:pt x="41" y="7"/>
                    </a:cubicBezTo>
                    <a:cubicBezTo>
                      <a:pt x="41" y="7"/>
                      <a:pt x="41" y="7"/>
                      <a:pt x="41" y="7"/>
                    </a:cubicBezTo>
                    <a:cubicBezTo>
                      <a:pt x="41" y="7"/>
                      <a:pt x="40" y="7"/>
                      <a:pt x="40" y="8"/>
                    </a:cubicBezTo>
                    <a:cubicBezTo>
                      <a:pt x="40" y="8"/>
                      <a:pt x="40" y="8"/>
                      <a:pt x="40" y="8"/>
                    </a:cubicBezTo>
                    <a:cubicBezTo>
                      <a:pt x="40" y="8"/>
                      <a:pt x="40" y="8"/>
                      <a:pt x="40" y="8"/>
                    </a:cubicBezTo>
                    <a:cubicBezTo>
                      <a:pt x="40" y="8"/>
                      <a:pt x="40" y="8"/>
                      <a:pt x="40" y="8"/>
                    </a:cubicBezTo>
                    <a:cubicBezTo>
                      <a:pt x="39" y="8"/>
                      <a:pt x="38" y="9"/>
                      <a:pt x="36" y="9"/>
                    </a:cubicBezTo>
                    <a:cubicBezTo>
                      <a:pt x="36" y="9"/>
                      <a:pt x="36" y="9"/>
                      <a:pt x="36" y="9"/>
                    </a:cubicBezTo>
                    <a:cubicBezTo>
                      <a:pt x="35" y="10"/>
                      <a:pt x="34" y="11"/>
                      <a:pt x="32" y="12"/>
                    </a:cubicBezTo>
                    <a:cubicBezTo>
                      <a:pt x="32" y="12"/>
                      <a:pt x="32" y="12"/>
                      <a:pt x="32" y="12"/>
                    </a:cubicBezTo>
                    <a:cubicBezTo>
                      <a:pt x="32" y="12"/>
                      <a:pt x="32" y="12"/>
                      <a:pt x="32" y="12"/>
                    </a:cubicBezTo>
                    <a:cubicBezTo>
                      <a:pt x="31" y="12"/>
                      <a:pt x="31" y="12"/>
                      <a:pt x="31" y="12"/>
                    </a:cubicBezTo>
                    <a:cubicBezTo>
                      <a:pt x="31" y="13"/>
                      <a:pt x="31" y="13"/>
                      <a:pt x="31" y="13"/>
                    </a:cubicBezTo>
                    <a:cubicBezTo>
                      <a:pt x="19" y="19"/>
                      <a:pt x="9" y="27"/>
                      <a:pt x="0" y="36"/>
                    </a:cubicBezTo>
                    <a:cubicBezTo>
                      <a:pt x="4" y="40"/>
                      <a:pt x="10" y="45"/>
                      <a:pt x="15" y="55"/>
                    </a:cubicBezTo>
                    <a:cubicBezTo>
                      <a:pt x="30" y="81"/>
                      <a:pt x="31" y="78"/>
                      <a:pt x="39" y="105"/>
                    </a:cubicBezTo>
                    <a:cubicBezTo>
                      <a:pt x="41" y="114"/>
                      <a:pt x="43" y="122"/>
                      <a:pt x="45" y="128"/>
                    </a:cubicBezTo>
                    <a:cubicBezTo>
                      <a:pt x="47" y="134"/>
                      <a:pt x="49" y="138"/>
                      <a:pt x="51" y="142"/>
                    </a:cubicBezTo>
                    <a:cubicBezTo>
                      <a:pt x="52" y="135"/>
                      <a:pt x="54" y="129"/>
                      <a:pt x="55" y="122"/>
                    </a:cubicBezTo>
                    <a:cubicBezTo>
                      <a:pt x="58" y="103"/>
                      <a:pt x="60" y="83"/>
                      <a:pt x="60" y="62"/>
                    </a:cubicBezTo>
                    <a:cubicBezTo>
                      <a:pt x="60" y="60"/>
                      <a:pt x="60" y="57"/>
                      <a:pt x="60" y="55"/>
                    </a:cubicBezTo>
                    <a:cubicBezTo>
                      <a:pt x="60" y="36"/>
                      <a:pt x="58" y="18"/>
                      <a:pt x="54" y="0"/>
                    </a:cubicBezTo>
                  </a:path>
                </a:pathLst>
              </a:custGeom>
              <a:solidFill>
                <a:srgbClr val="20C1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0" name="Google Shape;1160;g1935e9c8858_0_8"/>
              <p:cNvSpPr/>
              <p:nvPr/>
            </p:nvSpPr>
            <p:spPr>
              <a:xfrm>
                <a:off x="4825" y="2940"/>
                <a:ext cx="89" cy="172"/>
              </a:xfrm>
              <a:custGeom>
                <a:rect b="b" l="l" r="r" t="t"/>
                <a:pathLst>
                  <a:path extrusionOk="0" h="106" w="55">
                    <a:moveTo>
                      <a:pt x="55" y="86"/>
                    </a:moveTo>
                    <a:cubicBezTo>
                      <a:pt x="54" y="93"/>
                      <a:pt x="52" y="99"/>
                      <a:pt x="51" y="106"/>
                    </a:cubicBezTo>
                    <a:cubicBezTo>
                      <a:pt x="51" y="106"/>
                      <a:pt x="51" y="106"/>
                      <a:pt x="51" y="106"/>
                    </a:cubicBezTo>
                    <a:cubicBezTo>
                      <a:pt x="52" y="99"/>
                      <a:pt x="54" y="93"/>
                      <a:pt x="55" y="86"/>
                    </a:cubicBezTo>
                    <a:moveTo>
                      <a:pt x="0" y="0"/>
                    </a:moveTo>
                    <a:cubicBezTo>
                      <a:pt x="0" y="0"/>
                      <a:pt x="0" y="0"/>
                      <a:pt x="0" y="0"/>
                    </a:cubicBezTo>
                    <a:cubicBezTo>
                      <a:pt x="4" y="4"/>
                      <a:pt x="10" y="9"/>
                      <a:pt x="15" y="19"/>
                    </a:cubicBezTo>
                    <a:cubicBezTo>
                      <a:pt x="30" y="45"/>
                      <a:pt x="31" y="42"/>
                      <a:pt x="39" y="69"/>
                    </a:cubicBezTo>
                    <a:cubicBezTo>
                      <a:pt x="41" y="78"/>
                      <a:pt x="43" y="86"/>
                      <a:pt x="45" y="92"/>
                    </a:cubicBezTo>
                    <a:cubicBezTo>
                      <a:pt x="43" y="86"/>
                      <a:pt x="41" y="78"/>
                      <a:pt x="39" y="69"/>
                    </a:cubicBezTo>
                    <a:cubicBezTo>
                      <a:pt x="31" y="42"/>
                      <a:pt x="30" y="45"/>
                      <a:pt x="15" y="19"/>
                    </a:cubicBezTo>
                    <a:cubicBezTo>
                      <a:pt x="10" y="9"/>
                      <a:pt x="4" y="4"/>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1" name="Google Shape;1161;g1935e9c8858_0_8"/>
              <p:cNvSpPr/>
              <p:nvPr/>
            </p:nvSpPr>
            <p:spPr>
              <a:xfrm>
                <a:off x="4771" y="2693"/>
                <a:ext cx="21" cy="1"/>
              </a:xfrm>
              <a:custGeom>
                <a:rect b="b" l="l" r="r" t="t"/>
                <a:pathLst>
                  <a:path extrusionOk="0" h="1" w="13">
                    <a:moveTo>
                      <a:pt x="13" y="0"/>
                    </a:moveTo>
                    <a:cubicBezTo>
                      <a:pt x="12" y="0"/>
                      <a:pt x="12" y="0"/>
                      <a:pt x="11" y="0"/>
                    </a:cubicBezTo>
                    <a:cubicBezTo>
                      <a:pt x="7" y="0"/>
                      <a:pt x="4" y="1"/>
                      <a:pt x="0" y="1"/>
                    </a:cubicBezTo>
                    <a:cubicBezTo>
                      <a:pt x="0" y="1"/>
                      <a:pt x="0" y="1"/>
                      <a:pt x="0" y="1"/>
                    </a:cubicBezTo>
                    <a:cubicBezTo>
                      <a:pt x="0" y="1"/>
                      <a:pt x="1" y="1"/>
                      <a:pt x="1" y="1"/>
                    </a:cubicBezTo>
                    <a:cubicBezTo>
                      <a:pt x="3" y="1"/>
                      <a:pt x="6" y="1"/>
                      <a:pt x="9" y="1"/>
                    </a:cubicBezTo>
                    <a:cubicBezTo>
                      <a:pt x="11" y="0"/>
                      <a:pt x="13" y="0"/>
                      <a:pt x="13" y="0"/>
                    </a:cubicBezTo>
                    <a:cubicBezTo>
                      <a:pt x="13" y="0"/>
                      <a:pt x="13" y="0"/>
                      <a:pt x="13" y="0"/>
                    </a:cubicBezTo>
                  </a:path>
                </a:pathLst>
              </a:custGeom>
              <a:solidFill>
                <a:srgbClr val="FB921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2" name="Google Shape;1162;g1935e9c8858_0_8"/>
              <p:cNvSpPr/>
              <p:nvPr/>
            </p:nvSpPr>
            <p:spPr>
              <a:xfrm>
                <a:off x="4373" y="3156"/>
                <a:ext cx="231" cy="74"/>
              </a:xfrm>
              <a:custGeom>
                <a:rect b="b" l="l" r="r" t="t"/>
                <a:pathLst>
                  <a:path extrusionOk="0" h="46" w="143">
                    <a:moveTo>
                      <a:pt x="20" y="46"/>
                    </a:moveTo>
                    <a:cubicBezTo>
                      <a:pt x="20" y="46"/>
                      <a:pt x="21" y="46"/>
                      <a:pt x="21" y="46"/>
                    </a:cubicBezTo>
                    <a:cubicBezTo>
                      <a:pt x="21" y="46"/>
                      <a:pt x="21" y="46"/>
                      <a:pt x="21" y="46"/>
                    </a:cubicBezTo>
                    <a:cubicBezTo>
                      <a:pt x="21" y="46"/>
                      <a:pt x="20" y="46"/>
                      <a:pt x="20" y="46"/>
                    </a:cubicBezTo>
                    <a:moveTo>
                      <a:pt x="0" y="41"/>
                    </a:moveTo>
                    <a:cubicBezTo>
                      <a:pt x="0" y="41"/>
                      <a:pt x="0" y="41"/>
                      <a:pt x="0" y="41"/>
                    </a:cubicBezTo>
                    <a:cubicBezTo>
                      <a:pt x="7" y="43"/>
                      <a:pt x="14" y="45"/>
                      <a:pt x="21" y="46"/>
                    </a:cubicBezTo>
                    <a:cubicBezTo>
                      <a:pt x="14" y="45"/>
                      <a:pt x="7" y="43"/>
                      <a:pt x="0" y="41"/>
                    </a:cubicBezTo>
                    <a:moveTo>
                      <a:pt x="140" y="0"/>
                    </a:moveTo>
                    <a:cubicBezTo>
                      <a:pt x="111" y="0"/>
                      <a:pt x="82" y="2"/>
                      <a:pt x="57" y="17"/>
                    </a:cubicBezTo>
                    <a:cubicBezTo>
                      <a:pt x="54" y="19"/>
                      <a:pt x="51" y="20"/>
                      <a:pt x="48" y="23"/>
                    </a:cubicBezTo>
                    <a:cubicBezTo>
                      <a:pt x="51" y="20"/>
                      <a:pt x="54" y="19"/>
                      <a:pt x="57" y="17"/>
                    </a:cubicBezTo>
                    <a:cubicBezTo>
                      <a:pt x="82" y="2"/>
                      <a:pt x="111" y="0"/>
                      <a:pt x="140" y="0"/>
                    </a:cubicBezTo>
                    <a:cubicBezTo>
                      <a:pt x="141" y="0"/>
                      <a:pt x="142" y="0"/>
                      <a:pt x="143" y="0"/>
                    </a:cubicBezTo>
                    <a:cubicBezTo>
                      <a:pt x="142" y="0"/>
                      <a:pt x="141" y="0"/>
                      <a:pt x="140"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3" name="Google Shape;1163;g1935e9c8858_0_8"/>
              <p:cNvSpPr/>
              <p:nvPr/>
            </p:nvSpPr>
            <p:spPr>
              <a:xfrm>
                <a:off x="4373" y="2539"/>
                <a:ext cx="314" cy="691"/>
              </a:xfrm>
              <a:custGeom>
                <a:rect b="b" l="l" r="r" t="t"/>
                <a:pathLst>
                  <a:path extrusionOk="0" h="427" w="194">
                    <a:moveTo>
                      <a:pt x="0" y="228"/>
                    </a:moveTo>
                    <a:cubicBezTo>
                      <a:pt x="0" y="422"/>
                      <a:pt x="0" y="422"/>
                      <a:pt x="0" y="422"/>
                    </a:cubicBezTo>
                    <a:cubicBezTo>
                      <a:pt x="7" y="424"/>
                      <a:pt x="14" y="426"/>
                      <a:pt x="21" y="427"/>
                    </a:cubicBezTo>
                    <a:cubicBezTo>
                      <a:pt x="21" y="427"/>
                      <a:pt x="21" y="427"/>
                      <a:pt x="21" y="427"/>
                    </a:cubicBezTo>
                    <a:cubicBezTo>
                      <a:pt x="21" y="427"/>
                      <a:pt x="21" y="427"/>
                      <a:pt x="21" y="427"/>
                    </a:cubicBezTo>
                    <a:cubicBezTo>
                      <a:pt x="21" y="427"/>
                      <a:pt x="20" y="427"/>
                      <a:pt x="20" y="427"/>
                    </a:cubicBezTo>
                    <a:cubicBezTo>
                      <a:pt x="20" y="427"/>
                      <a:pt x="20" y="427"/>
                      <a:pt x="20" y="427"/>
                    </a:cubicBezTo>
                    <a:cubicBezTo>
                      <a:pt x="20" y="427"/>
                      <a:pt x="20" y="427"/>
                      <a:pt x="21" y="427"/>
                    </a:cubicBezTo>
                    <a:cubicBezTo>
                      <a:pt x="28" y="419"/>
                      <a:pt x="39" y="410"/>
                      <a:pt x="48" y="404"/>
                    </a:cubicBezTo>
                    <a:cubicBezTo>
                      <a:pt x="51" y="401"/>
                      <a:pt x="54" y="400"/>
                      <a:pt x="57" y="398"/>
                    </a:cubicBezTo>
                    <a:cubicBezTo>
                      <a:pt x="82" y="383"/>
                      <a:pt x="111" y="381"/>
                      <a:pt x="140" y="381"/>
                    </a:cubicBezTo>
                    <a:cubicBezTo>
                      <a:pt x="141" y="381"/>
                      <a:pt x="142" y="381"/>
                      <a:pt x="143" y="381"/>
                    </a:cubicBezTo>
                    <a:cubicBezTo>
                      <a:pt x="149" y="381"/>
                      <a:pt x="155" y="381"/>
                      <a:pt x="161" y="381"/>
                    </a:cubicBezTo>
                    <a:cubicBezTo>
                      <a:pt x="165" y="381"/>
                      <a:pt x="169" y="381"/>
                      <a:pt x="173" y="381"/>
                    </a:cubicBezTo>
                    <a:cubicBezTo>
                      <a:pt x="181" y="366"/>
                      <a:pt x="190" y="349"/>
                      <a:pt x="190" y="344"/>
                    </a:cubicBezTo>
                    <a:cubicBezTo>
                      <a:pt x="190" y="338"/>
                      <a:pt x="194" y="325"/>
                      <a:pt x="171" y="312"/>
                    </a:cubicBezTo>
                    <a:cubicBezTo>
                      <a:pt x="167" y="309"/>
                      <a:pt x="163" y="308"/>
                      <a:pt x="160" y="306"/>
                    </a:cubicBezTo>
                    <a:cubicBezTo>
                      <a:pt x="145" y="300"/>
                      <a:pt x="137" y="301"/>
                      <a:pt x="115" y="278"/>
                    </a:cubicBezTo>
                    <a:cubicBezTo>
                      <a:pt x="115" y="278"/>
                      <a:pt x="115" y="278"/>
                      <a:pt x="115" y="278"/>
                    </a:cubicBezTo>
                    <a:cubicBezTo>
                      <a:pt x="99" y="260"/>
                      <a:pt x="86" y="253"/>
                      <a:pt x="75" y="250"/>
                    </a:cubicBezTo>
                    <a:cubicBezTo>
                      <a:pt x="68" y="248"/>
                      <a:pt x="61" y="247"/>
                      <a:pt x="54" y="247"/>
                    </a:cubicBezTo>
                    <a:cubicBezTo>
                      <a:pt x="39" y="247"/>
                      <a:pt x="16" y="241"/>
                      <a:pt x="7" y="234"/>
                    </a:cubicBezTo>
                    <a:cubicBezTo>
                      <a:pt x="7" y="234"/>
                      <a:pt x="7" y="234"/>
                      <a:pt x="7" y="234"/>
                    </a:cubicBezTo>
                    <a:cubicBezTo>
                      <a:pt x="7" y="234"/>
                      <a:pt x="7" y="234"/>
                      <a:pt x="7" y="234"/>
                    </a:cubicBezTo>
                    <a:cubicBezTo>
                      <a:pt x="7" y="234"/>
                      <a:pt x="7" y="234"/>
                      <a:pt x="7" y="234"/>
                    </a:cubicBezTo>
                    <a:cubicBezTo>
                      <a:pt x="7" y="234"/>
                      <a:pt x="7" y="234"/>
                      <a:pt x="7" y="234"/>
                    </a:cubicBezTo>
                    <a:cubicBezTo>
                      <a:pt x="7" y="234"/>
                      <a:pt x="7" y="234"/>
                      <a:pt x="7" y="234"/>
                    </a:cubicBezTo>
                    <a:cubicBezTo>
                      <a:pt x="6" y="233"/>
                      <a:pt x="5" y="232"/>
                      <a:pt x="5" y="231"/>
                    </a:cubicBezTo>
                    <a:cubicBezTo>
                      <a:pt x="5" y="231"/>
                      <a:pt x="5" y="231"/>
                      <a:pt x="4" y="231"/>
                    </a:cubicBezTo>
                    <a:cubicBezTo>
                      <a:pt x="4" y="229"/>
                      <a:pt x="2" y="229"/>
                      <a:pt x="0" y="229"/>
                    </a:cubicBezTo>
                    <a:cubicBezTo>
                      <a:pt x="0" y="228"/>
                      <a:pt x="0" y="228"/>
                      <a:pt x="0" y="228"/>
                    </a:cubicBezTo>
                    <a:cubicBezTo>
                      <a:pt x="0" y="228"/>
                      <a:pt x="0" y="228"/>
                      <a:pt x="0" y="228"/>
                    </a:cubicBezTo>
                    <a:moveTo>
                      <a:pt x="0" y="187"/>
                    </a:moveTo>
                    <a:cubicBezTo>
                      <a:pt x="0" y="202"/>
                      <a:pt x="0" y="202"/>
                      <a:pt x="0" y="202"/>
                    </a:cubicBezTo>
                    <a:cubicBezTo>
                      <a:pt x="0" y="202"/>
                      <a:pt x="0" y="202"/>
                      <a:pt x="0" y="202"/>
                    </a:cubicBezTo>
                    <a:cubicBezTo>
                      <a:pt x="0" y="202"/>
                      <a:pt x="0" y="202"/>
                      <a:pt x="0" y="202"/>
                    </a:cubicBezTo>
                    <a:cubicBezTo>
                      <a:pt x="1" y="203"/>
                      <a:pt x="3" y="204"/>
                      <a:pt x="5" y="204"/>
                    </a:cubicBezTo>
                    <a:cubicBezTo>
                      <a:pt x="5" y="204"/>
                      <a:pt x="6" y="204"/>
                      <a:pt x="6" y="204"/>
                    </a:cubicBezTo>
                    <a:cubicBezTo>
                      <a:pt x="9" y="204"/>
                      <a:pt x="11" y="205"/>
                      <a:pt x="14" y="205"/>
                    </a:cubicBezTo>
                    <a:cubicBezTo>
                      <a:pt x="15" y="205"/>
                      <a:pt x="15" y="205"/>
                      <a:pt x="16" y="204"/>
                    </a:cubicBezTo>
                    <a:cubicBezTo>
                      <a:pt x="19" y="204"/>
                      <a:pt x="20" y="203"/>
                      <a:pt x="19" y="200"/>
                    </a:cubicBezTo>
                    <a:cubicBezTo>
                      <a:pt x="17" y="196"/>
                      <a:pt x="7" y="189"/>
                      <a:pt x="0" y="187"/>
                    </a:cubicBezTo>
                    <a:cubicBezTo>
                      <a:pt x="0" y="187"/>
                      <a:pt x="0" y="187"/>
                      <a:pt x="0" y="187"/>
                    </a:cubicBezTo>
                    <a:cubicBezTo>
                      <a:pt x="0" y="187"/>
                      <a:pt x="0" y="187"/>
                      <a:pt x="0" y="187"/>
                    </a:cubicBezTo>
                    <a:moveTo>
                      <a:pt x="3" y="0"/>
                    </a:moveTo>
                    <a:cubicBezTo>
                      <a:pt x="2" y="1"/>
                      <a:pt x="1" y="1"/>
                      <a:pt x="0" y="1"/>
                    </a:cubicBezTo>
                    <a:cubicBezTo>
                      <a:pt x="0" y="54"/>
                      <a:pt x="0" y="54"/>
                      <a:pt x="0" y="54"/>
                    </a:cubicBezTo>
                    <a:cubicBezTo>
                      <a:pt x="5" y="51"/>
                      <a:pt x="10" y="48"/>
                      <a:pt x="14" y="44"/>
                    </a:cubicBezTo>
                    <a:cubicBezTo>
                      <a:pt x="17" y="41"/>
                      <a:pt x="20" y="37"/>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6" y="21"/>
                      <a:pt x="13" y="10"/>
                      <a:pt x="3" y="0"/>
                    </a:cubicBezTo>
                  </a:path>
                </a:pathLst>
              </a:custGeom>
              <a:solidFill>
                <a:srgbClr val="64C5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4" name="Google Shape;1164;g1935e9c8858_0_8"/>
              <p:cNvSpPr/>
              <p:nvPr/>
            </p:nvSpPr>
            <p:spPr>
              <a:xfrm>
                <a:off x="4373" y="2539"/>
                <a:ext cx="259" cy="495"/>
              </a:xfrm>
              <a:custGeom>
                <a:rect b="b" l="l" r="r" t="t"/>
                <a:pathLst>
                  <a:path extrusionOk="0" h="306" w="160">
                    <a:moveTo>
                      <a:pt x="115" y="278"/>
                    </a:moveTo>
                    <a:cubicBezTo>
                      <a:pt x="115" y="278"/>
                      <a:pt x="115" y="278"/>
                      <a:pt x="115" y="278"/>
                    </a:cubicBezTo>
                    <a:cubicBezTo>
                      <a:pt x="137" y="301"/>
                      <a:pt x="145" y="300"/>
                      <a:pt x="160" y="306"/>
                    </a:cubicBezTo>
                    <a:cubicBezTo>
                      <a:pt x="145" y="300"/>
                      <a:pt x="137" y="301"/>
                      <a:pt x="115" y="278"/>
                    </a:cubicBezTo>
                    <a:cubicBezTo>
                      <a:pt x="115" y="278"/>
                      <a:pt x="115" y="278"/>
                      <a:pt x="115" y="278"/>
                    </a:cubicBezTo>
                    <a:moveTo>
                      <a:pt x="7" y="234"/>
                    </a:moveTo>
                    <a:cubicBezTo>
                      <a:pt x="16" y="241"/>
                      <a:pt x="39" y="247"/>
                      <a:pt x="54" y="247"/>
                    </a:cubicBezTo>
                    <a:cubicBezTo>
                      <a:pt x="61" y="247"/>
                      <a:pt x="68" y="248"/>
                      <a:pt x="75" y="250"/>
                    </a:cubicBezTo>
                    <a:cubicBezTo>
                      <a:pt x="68" y="248"/>
                      <a:pt x="61" y="247"/>
                      <a:pt x="54" y="247"/>
                    </a:cubicBezTo>
                    <a:cubicBezTo>
                      <a:pt x="39" y="247"/>
                      <a:pt x="16" y="241"/>
                      <a:pt x="7" y="234"/>
                    </a:cubicBezTo>
                    <a:moveTo>
                      <a:pt x="7" y="234"/>
                    </a:moveTo>
                    <a:cubicBezTo>
                      <a:pt x="7" y="234"/>
                      <a:pt x="7" y="234"/>
                      <a:pt x="7" y="234"/>
                    </a:cubicBezTo>
                    <a:cubicBezTo>
                      <a:pt x="7" y="234"/>
                      <a:pt x="7" y="234"/>
                      <a:pt x="7" y="234"/>
                    </a:cubicBezTo>
                    <a:moveTo>
                      <a:pt x="7" y="234"/>
                    </a:moveTo>
                    <a:cubicBezTo>
                      <a:pt x="7" y="234"/>
                      <a:pt x="7" y="234"/>
                      <a:pt x="7" y="234"/>
                    </a:cubicBezTo>
                    <a:cubicBezTo>
                      <a:pt x="7" y="234"/>
                      <a:pt x="7" y="234"/>
                      <a:pt x="7" y="234"/>
                    </a:cubicBezTo>
                    <a:moveTo>
                      <a:pt x="4" y="231"/>
                    </a:moveTo>
                    <a:cubicBezTo>
                      <a:pt x="5" y="231"/>
                      <a:pt x="5" y="231"/>
                      <a:pt x="5" y="231"/>
                    </a:cubicBezTo>
                    <a:cubicBezTo>
                      <a:pt x="5" y="232"/>
                      <a:pt x="6" y="233"/>
                      <a:pt x="7" y="234"/>
                    </a:cubicBezTo>
                    <a:cubicBezTo>
                      <a:pt x="6" y="233"/>
                      <a:pt x="5" y="232"/>
                      <a:pt x="5" y="231"/>
                    </a:cubicBezTo>
                    <a:cubicBezTo>
                      <a:pt x="5" y="231"/>
                      <a:pt x="5" y="231"/>
                      <a:pt x="4" y="231"/>
                    </a:cubicBezTo>
                    <a:moveTo>
                      <a:pt x="5" y="204"/>
                    </a:moveTo>
                    <a:cubicBezTo>
                      <a:pt x="5" y="204"/>
                      <a:pt x="6" y="204"/>
                      <a:pt x="6" y="204"/>
                    </a:cubicBezTo>
                    <a:cubicBezTo>
                      <a:pt x="9" y="204"/>
                      <a:pt x="11" y="205"/>
                      <a:pt x="14" y="205"/>
                    </a:cubicBezTo>
                    <a:cubicBezTo>
                      <a:pt x="15" y="205"/>
                      <a:pt x="15" y="205"/>
                      <a:pt x="16" y="204"/>
                    </a:cubicBezTo>
                    <a:cubicBezTo>
                      <a:pt x="15" y="205"/>
                      <a:pt x="15" y="205"/>
                      <a:pt x="14" y="205"/>
                    </a:cubicBezTo>
                    <a:cubicBezTo>
                      <a:pt x="11" y="205"/>
                      <a:pt x="9" y="204"/>
                      <a:pt x="6" y="204"/>
                    </a:cubicBezTo>
                    <a:cubicBezTo>
                      <a:pt x="6" y="204"/>
                      <a:pt x="5" y="204"/>
                      <a:pt x="5" y="204"/>
                    </a:cubicBezTo>
                    <a:moveTo>
                      <a:pt x="14" y="44"/>
                    </a:moveTo>
                    <a:cubicBezTo>
                      <a:pt x="10" y="48"/>
                      <a:pt x="5" y="51"/>
                      <a:pt x="0" y="54"/>
                    </a:cubicBezTo>
                    <a:cubicBezTo>
                      <a:pt x="0" y="187"/>
                      <a:pt x="0" y="187"/>
                      <a:pt x="0" y="187"/>
                    </a:cubicBezTo>
                    <a:cubicBezTo>
                      <a:pt x="0" y="187"/>
                      <a:pt x="0" y="187"/>
                      <a:pt x="0" y="187"/>
                    </a:cubicBezTo>
                    <a:cubicBezTo>
                      <a:pt x="0" y="54"/>
                      <a:pt x="0" y="54"/>
                      <a:pt x="0" y="54"/>
                    </a:cubicBezTo>
                    <a:cubicBezTo>
                      <a:pt x="5" y="51"/>
                      <a:pt x="10" y="48"/>
                      <a:pt x="14" y="44"/>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2"/>
                    </a:moveTo>
                    <a:cubicBezTo>
                      <a:pt x="22" y="32"/>
                      <a:pt x="22" y="33"/>
                      <a:pt x="22" y="33"/>
                    </a:cubicBezTo>
                    <a:cubicBezTo>
                      <a:pt x="22" y="33"/>
                      <a:pt x="22" y="32"/>
                      <a:pt x="22" y="32"/>
                    </a:cubicBezTo>
                    <a:moveTo>
                      <a:pt x="22" y="32"/>
                    </a:moveTo>
                    <a:cubicBezTo>
                      <a:pt x="22" y="32"/>
                      <a:pt x="22" y="32"/>
                      <a:pt x="22" y="32"/>
                    </a:cubicBezTo>
                    <a:cubicBezTo>
                      <a:pt x="22" y="32"/>
                      <a:pt x="22" y="32"/>
                      <a:pt x="22" y="32"/>
                    </a:cubicBezTo>
                    <a:moveTo>
                      <a:pt x="22" y="32"/>
                    </a:moveTo>
                    <a:cubicBezTo>
                      <a:pt x="22" y="32"/>
                      <a:pt x="22" y="32"/>
                      <a:pt x="22" y="32"/>
                    </a:cubicBezTo>
                    <a:cubicBezTo>
                      <a:pt x="22" y="32"/>
                      <a:pt x="22" y="32"/>
                      <a:pt x="22" y="32"/>
                    </a:cubicBezTo>
                    <a:moveTo>
                      <a:pt x="22" y="32"/>
                    </a:moveTo>
                    <a:cubicBezTo>
                      <a:pt x="22" y="32"/>
                      <a:pt x="22" y="32"/>
                      <a:pt x="22" y="32"/>
                    </a:cubicBezTo>
                    <a:cubicBezTo>
                      <a:pt x="22" y="32"/>
                      <a:pt x="22" y="32"/>
                      <a:pt x="22" y="32"/>
                    </a:cubicBezTo>
                    <a:moveTo>
                      <a:pt x="3" y="0"/>
                    </a:moveTo>
                    <a:cubicBezTo>
                      <a:pt x="3" y="0"/>
                      <a:pt x="3" y="0"/>
                      <a:pt x="3" y="0"/>
                    </a:cubicBezTo>
                    <a:cubicBezTo>
                      <a:pt x="13" y="10"/>
                      <a:pt x="26" y="21"/>
                      <a:pt x="22" y="32"/>
                    </a:cubicBezTo>
                    <a:cubicBezTo>
                      <a:pt x="26" y="21"/>
                      <a:pt x="13" y="10"/>
                      <a:pt x="3" y="0"/>
                    </a:cubicBezTo>
                  </a:path>
                </a:pathLst>
              </a:custGeom>
              <a:solidFill>
                <a:srgbClr val="308E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5" name="Google Shape;1165;g1935e9c8858_0_8"/>
              <p:cNvSpPr/>
              <p:nvPr/>
            </p:nvSpPr>
            <p:spPr>
              <a:xfrm>
                <a:off x="4732" y="2694"/>
                <a:ext cx="180" cy="246"/>
              </a:xfrm>
              <a:custGeom>
                <a:rect b="b" l="l" r="r" t="t"/>
                <a:pathLst>
                  <a:path extrusionOk="0" h="152" w="111">
                    <a:moveTo>
                      <a:pt x="88" y="129"/>
                    </a:moveTo>
                    <a:cubicBezTo>
                      <a:pt x="76" y="135"/>
                      <a:pt x="66" y="143"/>
                      <a:pt x="57" y="152"/>
                    </a:cubicBezTo>
                    <a:cubicBezTo>
                      <a:pt x="57" y="152"/>
                      <a:pt x="57" y="152"/>
                      <a:pt x="57" y="152"/>
                    </a:cubicBezTo>
                    <a:cubicBezTo>
                      <a:pt x="66" y="143"/>
                      <a:pt x="76" y="135"/>
                      <a:pt x="88" y="129"/>
                    </a:cubicBezTo>
                    <a:moveTo>
                      <a:pt x="89" y="128"/>
                    </a:moveTo>
                    <a:cubicBezTo>
                      <a:pt x="88" y="128"/>
                      <a:pt x="88" y="128"/>
                      <a:pt x="88" y="128"/>
                    </a:cubicBezTo>
                    <a:cubicBezTo>
                      <a:pt x="88" y="128"/>
                      <a:pt x="88" y="128"/>
                      <a:pt x="89" y="128"/>
                    </a:cubicBezTo>
                    <a:moveTo>
                      <a:pt x="89" y="128"/>
                    </a:moveTo>
                    <a:cubicBezTo>
                      <a:pt x="89" y="128"/>
                      <a:pt x="89" y="128"/>
                      <a:pt x="89" y="128"/>
                    </a:cubicBezTo>
                    <a:cubicBezTo>
                      <a:pt x="89" y="128"/>
                      <a:pt x="89" y="128"/>
                      <a:pt x="89" y="128"/>
                    </a:cubicBezTo>
                    <a:moveTo>
                      <a:pt x="93" y="125"/>
                    </a:moveTo>
                    <a:cubicBezTo>
                      <a:pt x="93" y="125"/>
                      <a:pt x="93" y="125"/>
                      <a:pt x="93" y="125"/>
                    </a:cubicBezTo>
                    <a:cubicBezTo>
                      <a:pt x="93" y="125"/>
                      <a:pt x="93" y="125"/>
                      <a:pt x="93" y="125"/>
                    </a:cubicBezTo>
                    <a:moveTo>
                      <a:pt x="97" y="124"/>
                    </a:moveTo>
                    <a:cubicBezTo>
                      <a:pt x="97" y="124"/>
                      <a:pt x="97" y="124"/>
                      <a:pt x="97" y="124"/>
                    </a:cubicBezTo>
                    <a:cubicBezTo>
                      <a:pt x="97" y="124"/>
                      <a:pt x="97" y="124"/>
                      <a:pt x="97" y="124"/>
                    </a:cubicBezTo>
                    <a:moveTo>
                      <a:pt x="97" y="124"/>
                    </a:moveTo>
                    <a:cubicBezTo>
                      <a:pt x="97" y="124"/>
                      <a:pt x="97" y="124"/>
                      <a:pt x="97" y="124"/>
                    </a:cubicBezTo>
                    <a:cubicBezTo>
                      <a:pt x="97" y="124"/>
                      <a:pt x="97" y="124"/>
                      <a:pt x="97" y="124"/>
                    </a:cubicBezTo>
                    <a:moveTo>
                      <a:pt x="98" y="123"/>
                    </a:moveTo>
                    <a:cubicBezTo>
                      <a:pt x="98" y="123"/>
                      <a:pt x="98" y="123"/>
                      <a:pt x="98" y="123"/>
                    </a:cubicBezTo>
                    <a:cubicBezTo>
                      <a:pt x="98" y="123"/>
                      <a:pt x="98" y="123"/>
                      <a:pt x="98" y="123"/>
                    </a:cubicBezTo>
                    <a:moveTo>
                      <a:pt x="99" y="123"/>
                    </a:moveTo>
                    <a:cubicBezTo>
                      <a:pt x="99" y="123"/>
                      <a:pt x="99" y="123"/>
                      <a:pt x="99" y="123"/>
                    </a:cubicBezTo>
                    <a:cubicBezTo>
                      <a:pt x="99" y="123"/>
                      <a:pt x="99" y="123"/>
                      <a:pt x="99" y="123"/>
                    </a:cubicBezTo>
                    <a:moveTo>
                      <a:pt x="111" y="116"/>
                    </a:moveTo>
                    <a:cubicBezTo>
                      <a:pt x="107" y="118"/>
                      <a:pt x="103" y="120"/>
                      <a:pt x="99" y="123"/>
                    </a:cubicBezTo>
                    <a:cubicBezTo>
                      <a:pt x="103" y="120"/>
                      <a:pt x="107" y="118"/>
                      <a:pt x="111" y="116"/>
                    </a:cubicBezTo>
                    <a:cubicBezTo>
                      <a:pt x="111" y="116"/>
                      <a:pt x="111" y="116"/>
                      <a:pt x="111" y="116"/>
                    </a:cubicBezTo>
                    <a:moveTo>
                      <a:pt x="25" y="1"/>
                    </a:moveTo>
                    <a:cubicBezTo>
                      <a:pt x="26" y="1"/>
                      <a:pt x="28" y="2"/>
                      <a:pt x="29" y="2"/>
                    </a:cubicBezTo>
                    <a:cubicBezTo>
                      <a:pt x="28" y="2"/>
                      <a:pt x="26" y="1"/>
                      <a:pt x="25" y="1"/>
                    </a:cubicBezTo>
                    <a:moveTo>
                      <a:pt x="24" y="0"/>
                    </a:moveTo>
                    <a:cubicBezTo>
                      <a:pt x="15" y="1"/>
                      <a:pt x="8" y="2"/>
                      <a:pt x="0" y="2"/>
                    </a:cubicBezTo>
                    <a:cubicBezTo>
                      <a:pt x="0" y="2"/>
                      <a:pt x="0" y="2"/>
                      <a:pt x="0" y="2"/>
                    </a:cubicBezTo>
                    <a:cubicBezTo>
                      <a:pt x="8" y="2"/>
                      <a:pt x="15" y="1"/>
                      <a:pt x="24" y="0"/>
                    </a:cubicBezTo>
                    <a:cubicBezTo>
                      <a:pt x="24" y="0"/>
                      <a:pt x="24" y="0"/>
                      <a:pt x="24"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6" name="Google Shape;1166;g1935e9c8858_0_8"/>
              <p:cNvSpPr/>
              <p:nvPr/>
            </p:nvSpPr>
            <p:spPr>
              <a:xfrm>
                <a:off x="4732" y="2694"/>
                <a:ext cx="180" cy="246"/>
              </a:xfrm>
              <a:custGeom>
                <a:rect b="b" l="l" r="r" t="t"/>
                <a:pathLst>
                  <a:path extrusionOk="0" h="152" w="111">
                    <a:moveTo>
                      <a:pt x="24" y="0"/>
                    </a:moveTo>
                    <a:cubicBezTo>
                      <a:pt x="15" y="1"/>
                      <a:pt x="8" y="2"/>
                      <a:pt x="0" y="2"/>
                    </a:cubicBezTo>
                    <a:cubicBezTo>
                      <a:pt x="15" y="17"/>
                      <a:pt x="22" y="20"/>
                      <a:pt x="21" y="38"/>
                    </a:cubicBezTo>
                    <a:cubicBezTo>
                      <a:pt x="20" y="59"/>
                      <a:pt x="23" y="62"/>
                      <a:pt x="23" y="86"/>
                    </a:cubicBezTo>
                    <a:cubicBezTo>
                      <a:pt x="23" y="110"/>
                      <a:pt x="33" y="113"/>
                      <a:pt x="40" y="132"/>
                    </a:cubicBezTo>
                    <a:cubicBezTo>
                      <a:pt x="43" y="142"/>
                      <a:pt x="47" y="145"/>
                      <a:pt x="52" y="149"/>
                    </a:cubicBezTo>
                    <a:cubicBezTo>
                      <a:pt x="54" y="150"/>
                      <a:pt x="55" y="151"/>
                      <a:pt x="57" y="152"/>
                    </a:cubicBezTo>
                    <a:cubicBezTo>
                      <a:pt x="66" y="143"/>
                      <a:pt x="76" y="135"/>
                      <a:pt x="88" y="129"/>
                    </a:cubicBezTo>
                    <a:cubicBezTo>
                      <a:pt x="88" y="129"/>
                      <a:pt x="88" y="129"/>
                      <a:pt x="88" y="128"/>
                    </a:cubicBezTo>
                    <a:cubicBezTo>
                      <a:pt x="88" y="128"/>
                      <a:pt x="88" y="128"/>
                      <a:pt x="89" y="128"/>
                    </a:cubicBezTo>
                    <a:cubicBezTo>
                      <a:pt x="89" y="128"/>
                      <a:pt x="89" y="128"/>
                      <a:pt x="89" y="128"/>
                    </a:cubicBezTo>
                    <a:cubicBezTo>
                      <a:pt x="89" y="128"/>
                      <a:pt x="89" y="128"/>
                      <a:pt x="89" y="128"/>
                    </a:cubicBezTo>
                    <a:cubicBezTo>
                      <a:pt x="91" y="127"/>
                      <a:pt x="92" y="126"/>
                      <a:pt x="93" y="125"/>
                    </a:cubicBezTo>
                    <a:cubicBezTo>
                      <a:pt x="93" y="125"/>
                      <a:pt x="93" y="125"/>
                      <a:pt x="93" y="125"/>
                    </a:cubicBezTo>
                    <a:cubicBezTo>
                      <a:pt x="95" y="125"/>
                      <a:pt x="96" y="124"/>
                      <a:pt x="97" y="124"/>
                    </a:cubicBezTo>
                    <a:cubicBezTo>
                      <a:pt x="97" y="124"/>
                      <a:pt x="97" y="124"/>
                      <a:pt x="97" y="124"/>
                    </a:cubicBezTo>
                    <a:cubicBezTo>
                      <a:pt x="97" y="124"/>
                      <a:pt x="97" y="124"/>
                      <a:pt x="97" y="124"/>
                    </a:cubicBezTo>
                    <a:cubicBezTo>
                      <a:pt x="97" y="124"/>
                      <a:pt x="97" y="124"/>
                      <a:pt x="97" y="124"/>
                    </a:cubicBezTo>
                    <a:cubicBezTo>
                      <a:pt x="97" y="123"/>
                      <a:pt x="98" y="123"/>
                      <a:pt x="98" y="123"/>
                    </a:cubicBezTo>
                    <a:cubicBezTo>
                      <a:pt x="98" y="123"/>
                      <a:pt x="98" y="123"/>
                      <a:pt x="98" y="123"/>
                    </a:cubicBezTo>
                    <a:cubicBezTo>
                      <a:pt x="98" y="123"/>
                      <a:pt x="99" y="123"/>
                      <a:pt x="99" y="123"/>
                    </a:cubicBezTo>
                    <a:cubicBezTo>
                      <a:pt x="99" y="123"/>
                      <a:pt x="99" y="123"/>
                      <a:pt x="99" y="123"/>
                    </a:cubicBezTo>
                    <a:cubicBezTo>
                      <a:pt x="99" y="123"/>
                      <a:pt x="99" y="123"/>
                      <a:pt x="99" y="123"/>
                    </a:cubicBezTo>
                    <a:cubicBezTo>
                      <a:pt x="103" y="120"/>
                      <a:pt x="107" y="118"/>
                      <a:pt x="111" y="116"/>
                    </a:cubicBezTo>
                    <a:cubicBezTo>
                      <a:pt x="105" y="80"/>
                      <a:pt x="92" y="45"/>
                      <a:pt x="74" y="13"/>
                    </a:cubicBezTo>
                    <a:cubicBezTo>
                      <a:pt x="69" y="13"/>
                      <a:pt x="63" y="12"/>
                      <a:pt x="57" y="11"/>
                    </a:cubicBezTo>
                    <a:cubicBezTo>
                      <a:pt x="57" y="11"/>
                      <a:pt x="57" y="11"/>
                      <a:pt x="57" y="11"/>
                    </a:cubicBezTo>
                    <a:cubicBezTo>
                      <a:pt x="57" y="11"/>
                      <a:pt x="57" y="11"/>
                      <a:pt x="57" y="11"/>
                    </a:cubicBezTo>
                    <a:cubicBezTo>
                      <a:pt x="48" y="9"/>
                      <a:pt x="39" y="6"/>
                      <a:pt x="30" y="2"/>
                    </a:cubicBezTo>
                    <a:cubicBezTo>
                      <a:pt x="30" y="2"/>
                      <a:pt x="29" y="2"/>
                      <a:pt x="29" y="2"/>
                    </a:cubicBezTo>
                    <a:cubicBezTo>
                      <a:pt x="29" y="2"/>
                      <a:pt x="29" y="2"/>
                      <a:pt x="29" y="2"/>
                    </a:cubicBezTo>
                    <a:cubicBezTo>
                      <a:pt x="29" y="2"/>
                      <a:pt x="29" y="2"/>
                      <a:pt x="29" y="2"/>
                    </a:cubicBezTo>
                    <a:cubicBezTo>
                      <a:pt x="28" y="2"/>
                      <a:pt x="26" y="1"/>
                      <a:pt x="25" y="1"/>
                    </a:cubicBezTo>
                    <a:cubicBezTo>
                      <a:pt x="25" y="1"/>
                      <a:pt x="25" y="1"/>
                      <a:pt x="24" y="0"/>
                    </a:cubicBezTo>
                    <a:cubicBezTo>
                      <a:pt x="24" y="0"/>
                      <a:pt x="24" y="0"/>
                      <a:pt x="24" y="0"/>
                    </a:cubicBezTo>
                  </a:path>
                </a:pathLst>
              </a:custGeom>
              <a:solidFill>
                <a:srgbClr val="64C5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7" name="Google Shape;1167;g1935e9c8858_0_8"/>
              <p:cNvSpPr/>
              <p:nvPr/>
            </p:nvSpPr>
            <p:spPr>
              <a:xfrm>
                <a:off x="4816" y="2935"/>
                <a:ext cx="9" cy="5"/>
              </a:xfrm>
              <a:custGeom>
                <a:rect b="b" l="l" r="r" t="t"/>
                <a:pathLst>
                  <a:path extrusionOk="0" h="3" w="5">
                    <a:moveTo>
                      <a:pt x="0" y="0"/>
                    </a:moveTo>
                    <a:cubicBezTo>
                      <a:pt x="2" y="1"/>
                      <a:pt x="3" y="2"/>
                      <a:pt x="5" y="3"/>
                    </a:cubicBezTo>
                    <a:cubicBezTo>
                      <a:pt x="5" y="3"/>
                      <a:pt x="5" y="3"/>
                      <a:pt x="5" y="3"/>
                    </a:cubicBezTo>
                    <a:cubicBezTo>
                      <a:pt x="5" y="3"/>
                      <a:pt x="5" y="3"/>
                      <a:pt x="5" y="3"/>
                    </a:cubicBezTo>
                    <a:cubicBezTo>
                      <a:pt x="3" y="2"/>
                      <a:pt x="2" y="1"/>
                      <a:pt x="0" y="0"/>
                    </a:cubicBezTo>
                  </a:path>
                </a:pathLst>
              </a:custGeom>
              <a:solidFill>
                <a:srgbClr val="308E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8" name="Google Shape;1168;g1935e9c8858_0_8"/>
              <p:cNvSpPr/>
              <p:nvPr/>
            </p:nvSpPr>
            <p:spPr>
              <a:xfrm>
                <a:off x="4373" y="2409"/>
                <a:ext cx="573" cy="1149"/>
              </a:xfrm>
              <a:custGeom>
                <a:rect b="b" l="l" r="r" t="t"/>
                <a:pathLst>
                  <a:path extrusionOk="0" h="709" w="354">
                    <a:moveTo>
                      <a:pt x="218" y="98"/>
                    </a:moveTo>
                    <a:cubicBezTo>
                      <a:pt x="219" y="97"/>
                      <a:pt x="219" y="96"/>
                      <a:pt x="219" y="95"/>
                    </a:cubicBezTo>
                    <a:cubicBezTo>
                      <a:pt x="235" y="109"/>
                      <a:pt x="249" y="123"/>
                      <a:pt x="262" y="139"/>
                    </a:cubicBezTo>
                    <a:cubicBezTo>
                      <a:pt x="275" y="155"/>
                      <a:pt x="286" y="172"/>
                      <a:pt x="296" y="189"/>
                    </a:cubicBezTo>
                    <a:cubicBezTo>
                      <a:pt x="314" y="221"/>
                      <a:pt x="327" y="256"/>
                      <a:pt x="333" y="292"/>
                    </a:cubicBezTo>
                    <a:cubicBezTo>
                      <a:pt x="337" y="310"/>
                      <a:pt x="339" y="328"/>
                      <a:pt x="339" y="347"/>
                    </a:cubicBezTo>
                    <a:cubicBezTo>
                      <a:pt x="339" y="349"/>
                      <a:pt x="339" y="352"/>
                      <a:pt x="339" y="354"/>
                    </a:cubicBezTo>
                    <a:cubicBezTo>
                      <a:pt x="339" y="354"/>
                      <a:pt x="339" y="354"/>
                      <a:pt x="339" y="354"/>
                    </a:cubicBezTo>
                    <a:cubicBezTo>
                      <a:pt x="339" y="354"/>
                      <a:pt x="339" y="354"/>
                      <a:pt x="339" y="354"/>
                    </a:cubicBezTo>
                    <a:cubicBezTo>
                      <a:pt x="339" y="375"/>
                      <a:pt x="337" y="395"/>
                      <a:pt x="334" y="414"/>
                    </a:cubicBezTo>
                    <a:cubicBezTo>
                      <a:pt x="333" y="421"/>
                      <a:pt x="331" y="427"/>
                      <a:pt x="330" y="434"/>
                    </a:cubicBezTo>
                    <a:cubicBezTo>
                      <a:pt x="330" y="434"/>
                      <a:pt x="330" y="434"/>
                      <a:pt x="330" y="434"/>
                    </a:cubicBezTo>
                    <a:cubicBezTo>
                      <a:pt x="330" y="434"/>
                      <a:pt x="330" y="434"/>
                      <a:pt x="330" y="434"/>
                    </a:cubicBezTo>
                    <a:cubicBezTo>
                      <a:pt x="328" y="430"/>
                      <a:pt x="326" y="426"/>
                      <a:pt x="324" y="420"/>
                    </a:cubicBezTo>
                    <a:cubicBezTo>
                      <a:pt x="322" y="414"/>
                      <a:pt x="320" y="406"/>
                      <a:pt x="318" y="397"/>
                    </a:cubicBezTo>
                    <a:cubicBezTo>
                      <a:pt x="310" y="370"/>
                      <a:pt x="309" y="373"/>
                      <a:pt x="294" y="347"/>
                    </a:cubicBezTo>
                    <a:cubicBezTo>
                      <a:pt x="289" y="337"/>
                      <a:pt x="283" y="332"/>
                      <a:pt x="279" y="328"/>
                    </a:cubicBezTo>
                    <a:cubicBezTo>
                      <a:pt x="277" y="327"/>
                      <a:pt x="276" y="326"/>
                      <a:pt x="274" y="325"/>
                    </a:cubicBezTo>
                    <a:cubicBezTo>
                      <a:pt x="269" y="321"/>
                      <a:pt x="265" y="318"/>
                      <a:pt x="262" y="308"/>
                    </a:cubicBezTo>
                    <a:cubicBezTo>
                      <a:pt x="255" y="289"/>
                      <a:pt x="245" y="286"/>
                      <a:pt x="245" y="262"/>
                    </a:cubicBezTo>
                    <a:cubicBezTo>
                      <a:pt x="245" y="238"/>
                      <a:pt x="242" y="235"/>
                      <a:pt x="243" y="214"/>
                    </a:cubicBezTo>
                    <a:cubicBezTo>
                      <a:pt x="244" y="196"/>
                      <a:pt x="237" y="193"/>
                      <a:pt x="222" y="178"/>
                    </a:cubicBezTo>
                    <a:cubicBezTo>
                      <a:pt x="220" y="176"/>
                      <a:pt x="217" y="173"/>
                      <a:pt x="214" y="170"/>
                    </a:cubicBezTo>
                    <a:cubicBezTo>
                      <a:pt x="210" y="164"/>
                      <a:pt x="207" y="160"/>
                      <a:pt x="206" y="157"/>
                    </a:cubicBezTo>
                    <a:cubicBezTo>
                      <a:pt x="205" y="154"/>
                      <a:pt x="205" y="151"/>
                      <a:pt x="206" y="149"/>
                    </a:cubicBezTo>
                    <a:cubicBezTo>
                      <a:pt x="208" y="145"/>
                      <a:pt x="214" y="143"/>
                      <a:pt x="215" y="136"/>
                    </a:cubicBezTo>
                    <a:cubicBezTo>
                      <a:pt x="217" y="125"/>
                      <a:pt x="216" y="114"/>
                      <a:pt x="218" y="98"/>
                    </a:cubicBezTo>
                    <a:moveTo>
                      <a:pt x="0" y="0"/>
                    </a:moveTo>
                    <a:cubicBezTo>
                      <a:pt x="0" y="4"/>
                      <a:pt x="0" y="4"/>
                      <a:pt x="0" y="4"/>
                    </a:cubicBezTo>
                    <a:cubicBezTo>
                      <a:pt x="0" y="15"/>
                      <a:pt x="0" y="15"/>
                      <a:pt x="0" y="15"/>
                    </a:cubicBezTo>
                    <a:cubicBezTo>
                      <a:pt x="19" y="15"/>
                      <a:pt x="39" y="17"/>
                      <a:pt x="57" y="20"/>
                    </a:cubicBezTo>
                    <a:cubicBezTo>
                      <a:pt x="58" y="26"/>
                      <a:pt x="57" y="32"/>
                      <a:pt x="54" y="35"/>
                    </a:cubicBezTo>
                    <a:cubicBezTo>
                      <a:pt x="54" y="36"/>
                      <a:pt x="53" y="36"/>
                      <a:pt x="53" y="37"/>
                    </a:cubicBezTo>
                    <a:cubicBezTo>
                      <a:pt x="50" y="42"/>
                      <a:pt x="47" y="53"/>
                      <a:pt x="40" y="53"/>
                    </a:cubicBezTo>
                    <a:cubicBezTo>
                      <a:pt x="40" y="53"/>
                      <a:pt x="40" y="53"/>
                      <a:pt x="40" y="53"/>
                    </a:cubicBezTo>
                    <a:cubicBezTo>
                      <a:pt x="40" y="53"/>
                      <a:pt x="40" y="53"/>
                      <a:pt x="40" y="53"/>
                    </a:cubicBezTo>
                    <a:cubicBezTo>
                      <a:pt x="38" y="53"/>
                      <a:pt x="35" y="52"/>
                      <a:pt x="31" y="48"/>
                    </a:cubicBezTo>
                    <a:cubicBezTo>
                      <a:pt x="31" y="47"/>
                      <a:pt x="30" y="46"/>
                      <a:pt x="29" y="46"/>
                    </a:cubicBezTo>
                    <a:cubicBezTo>
                      <a:pt x="19" y="36"/>
                      <a:pt x="8" y="28"/>
                      <a:pt x="0" y="28"/>
                    </a:cubicBezTo>
                    <a:cubicBezTo>
                      <a:pt x="0" y="77"/>
                      <a:pt x="0" y="77"/>
                      <a:pt x="0" y="77"/>
                    </a:cubicBezTo>
                    <a:cubicBezTo>
                      <a:pt x="1" y="78"/>
                      <a:pt x="2" y="79"/>
                      <a:pt x="3" y="80"/>
                    </a:cubicBezTo>
                    <a:cubicBezTo>
                      <a:pt x="13" y="90"/>
                      <a:pt x="26" y="101"/>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0" y="117"/>
                      <a:pt x="17" y="121"/>
                      <a:pt x="14" y="124"/>
                    </a:cubicBezTo>
                    <a:cubicBezTo>
                      <a:pt x="10" y="128"/>
                      <a:pt x="5" y="131"/>
                      <a:pt x="0" y="134"/>
                    </a:cubicBezTo>
                    <a:cubicBezTo>
                      <a:pt x="0" y="267"/>
                      <a:pt x="0" y="267"/>
                      <a:pt x="0" y="267"/>
                    </a:cubicBezTo>
                    <a:cubicBezTo>
                      <a:pt x="7" y="269"/>
                      <a:pt x="17" y="276"/>
                      <a:pt x="19" y="280"/>
                    </a:cubicBezTo>
                    <a:cubicBezTo>
                      <a:pt x="20" y="283"/>
                      <a:pt x="19" y="284"/>
                      <a:pt x="16" y="284"/>
                    </a:cubicBezTo>
                    <a:cubicBezTo>
                      <a:pt x="15" y="285"/>
                      <a:pt x="15" y="285"/>
                      <a:pt x="14" y="285"/>
                    </a:cubicBezTo>
                    <a:cubicBezTo>
                      <a:pt x="11" y="285"/>
                      <a:pt x="9" y="284"/>
                      <a:pt x="6" y="284"/>
                    </a:cubicBezTo>
                    <a:cubicBezTo>
                      <a:pt x="6" y="284"/>
                      <a:pt x="5" y="284"/>
                      <a:pt x="5" y="284"/>
                    </a:cubicBezTo>
                    <a:cubicBezTo>
                      <a:pt x="3" y="284"/>
                      <a:pt x="1" y="283"/>
                      <a:pt x="0" y="282"/>
                    </a:cubicBezTo>
                    <a:cubicBezTo>
                      <a:pt x="0" y="308"/>
                      <a:pt x="0" y="308"/>
                      <a:pt x="0" y="308"/>
                    </a:cubicBezTo>
                    <a:cubicBezTo>
                      <a:pt x="2" y="309"/>
                      <a:pt x="4" y="309"/>
                      <a:pt x="4" y="311"/>
                    </a:cubicBezTo>
                    <a:cubicBezTo>
                      <a:pt x="5" y="311"/>
                      <a:pt x="5" y="311"/>
                      <a:pt x="5" y="311"/>
                    </a:cubicBezTo>
                    <a:cubicBezTo>
                      <a:pt x="5" y="312"/>
                      <a:pt x="6" y="313"/>
                      <a:pt x="7" y="314"/>
                    </a:cubicBezTo>
                    <a:cubicBezTo>
                      <a:pt x="7" y="314"/>
                      <a:pt x="7" y="314"/>
                      <a:pt x="7" y="314"/>
                    </a:cubicBezTo>
                    <a:cubicBezTo>
                      <a:pt x="7" y="314"/>
                      <a:pt x="7" y="314"/>
                      <a:pt x="7" y="314"/>
                    </a:cubicBezTo>
                    <a:cubicBezTo>
                      <a:pt x="7" y="314"/>
                      <a:pt x="7" y="314"/>
                      <a:pt x="7" y="314"/>
                    </a:cubicBezTo>
                    <a:cubicBezTo>
                      <a:pt x="7" y="314"/>
                      <a:pt x="7" y="314"/>
                      <a:pt x="7" y="314"/>
                    </a:cubicBezTo>
                    <a:cubicBezTo>
                      <a:pt x="7" y="314"/>
                      <a:pt x="7" y="314"/>
                      <a:pt x="7" y="314"/>
                    </a:cubicBezTo>
                    <a:cubicBezTo>
                      <a:pt x="16" y="321"/>
                      <a:pt x="39" y="327"/>
                      <a:pt x="54" y="327"/>
                    </a:cubicBezTo>
                    <a:cubicBezTo>
                      <a:pt x="61" y="327"/>
                      <a:pt x="68" y="328"/>
                      <a:pt x="75" y="330"/>
                    </a:cubicBezTo>
                    <a:cubicBezTo>
                      <a:pt x="86" y="333"/>
                      <a:pt x="99" y="340"/>
                      <a:pt x="115" y="358"/>
                    </a:cubicBezTo>
                    <a:cubicBezTo>
                      <a:pt x="115" y="358"/>
                      <a:pt x="115" y="358"/>
                      <a:pt x="115" y="358"/>
                    </a:cubicBezTo>
                    <a:cubicBezTo>
                      <a:pt x="137" y="381"/>
                      <a:pt x="145" y="380"/>
                      <a:pt x="160" y="386"/>
                    </a:cubicBezTo>
                    <a:cubicBezTo>
                      <a:pt x="163" y="388"/>
                      <a:pt x="167" y="389"/>
                      <a:pt x="171" y="392"/>
                    </a:cubicBezTo>
                    <a:cubicBezTo>
                      <a:pt x="194" y="405"/>
                      <a:pt x="190" y="418"/>
                      <a:pt x="190" y="424"/>
                    </a:cubicBezTo>
                    <a:cubicBezTo>
                      <a:pt x="190" y="429"/>
                      <a:pt x="181" y="446"/>
                      <a:pt x="173" y="461"/>
                    </a:cubicBezTo>
                    <a:cubicBezTo>
                      <a:pt x="169" y="468"/>
                      <a:pt x="166" y="475"/>
                      <a:pt x="163" y="480"/>
                    </a:cubicBezTo>
                    <a:cubicBezTo>
                      <a:pt x="163" y="480"/>
                      <a:pt x="163" y="480"/>
                      <a:pt x="163" y="480"/>
                    </a:cubicBezTo>
                    <a:cubicBezTo>
                      <a:pt x="157" y="492"/>
                      <a:pt x="155" y="509"/>
                      <a:pt x="149" y="521"/>
                    </a:cubicBezTo>
                    <a:cubicBezTo>
                      <a:pt x="147" y="525"/>
                      <a:pt x="145" y="529"/>
                      <a:pt x="142" y="531"/>
                    </a:cubicBezTo>
                    <a:cubicBezTo>
                      <a:pt x="139" y="533"/>
                      <a:pt x="137" y="535"/>
                      <a:pt x="136" y="536"/>
                    </a:cubicBezTo>
                    <a:cubicBezTo>
                      <a:pt x="131" y="540"/>
                      <a:pt x="129" y="541"/>
                      <a:pt x="117" y="544"/>
                    </a:cubicBezTo>
                    <a:cubicBezTo>
                      <a:pt x="117" y="544"/>
                      <a:pt x="117" y="544"/>
                      <a:pt x="116" y="544"/>
                    </a:cubicBezTo>
                    <a:cubicBezTo>
                      <a:pt x="116" y="544"/>
                      <a:pt x="116" y="545"/>
                      <a:pt x="116" y="545"/>
                    </a:cubicBezTo>
                    <a:cubicBezTo>
                      <a:pt x="99" y="550"/>
                      <a:pt x="85" y="565"/>
                      <a:pt x="63" y="588"/>
                    </a:cubicBezTo>
                    <a:cubicBezTo>
                      <a:pt x="63" y="588"/>
                      <a:pt x="63" y="588"/>
                      <a:pt x="63" y="588"/>
                    </a:cubicBezTo>
                    <a:cubicBezTo>
                      <a:pt x="62" y="589"/>
                      <a:pt x="62" y="590"/>
                      <a:pt x="61" y="590"/>
                    </a:cubicBezTo>
                    <a:cubicBezTo>
                      <a:pt x="61" y="591"/>
                      <a:pt x="60" y="592"/>
                      <a:pt x="59" y="592"/>
                    </a:cubicBezTo>
                    <a:cubicBezTo>
                      <a:pt x="59" y="592"/>
                      <a:pt x="59" y="592"/>
                      <a:pt x="59" y="592"/>
                    </a:cubicBezTo>
                    <a:cubicBezTo>
                      <a:pt x="59" y="592"/>
                      <a:pt x="59" y="593"/>
                      <a:pt x="59" y="593"/>
                    </a:cubicBezTo>
                    <a:cubicBezTo>
                      <a:pt x="59" y="593"/>
                      <a:pt x="59" y="593"/>
                      <a:pt x="59" y="593"/>
                    </a:cubicBezTo>
                    <a:cubicBezTo>
                      <a:pt x="59" y="593"/>
                      <a:pt x="59" y="593"/>
                      <a:pt x="59" y="593"/>
                    </a:cubicBezTo>
                    <a:cubicBezTo>
                      <a:pt x="58" y="593"/>
                      <a:pt x="58" y="594"/>
                      <a:pt x="58" y="594"/>
                    </a:cubicBezTo>
                    <a:cubicBezTo>
                      <a:pt x="58" y="594"/>
                      <a:pt x="57" y="594"/>
                      <a:pt x="57" y="594"/>
                    </a:cubicBezTo>
                    <a:cubicBezTo>
                      <a:pt x="57" y="594"/>
                      <a:pt x="57" y="594"/>
                      <a:pt x="57" y="595"/>
                    </a:cubicBezTo>
                    <a:cubicBezTo>
                      <a:pt x="57" y="595"/>
                      <a:pt x="57" y="595"/>
                      <a:pt x="56" y="595"/>
                    </a:cubicBezTo>
                    <a:cubicBezTo>
                      <a:pt x="41" y="611"/>
                      <a:pt x="38" y="607"/>
                      <a:pt x="28" y="610"/>
                    </a:cubicBezTo>
                    <a:cubicBezTo>
                      <a:pt x="19" y="612"/>
                      <a:pt x="11" y="632"/>
                      <a:pt x="0" y="646"/>
                    </a:cubicBezTo>
                    <a:cubicBezTo>
                      <a:pt x="0" y="705"/>
                      <a:pt x="0" y="705"/>
                      <a:pt x="0" y="705"/>
                    </a:cubicBezTo>
                    <a:cubicBezTo>
                      <a:pt x="0" y="709"/>
                      <a:pt x="0" y="709"/>
                      <a:pt x="0" y="709"/>
                    </a:cubicBezTo>
                    <a:cubicBezTo>
                      <a:pt x="195" y="709"/>
                      <a:pt x="354" y="550"/>
                      <a:pt x="354" y="354"/>
                    </a:cubicBezTo>
                    <a:cubicBezTo>
                      <a:pt x="354" y="159"/>
                      <a:pt x="195" y="0"/>
                      <a:pt x="0" y="0"/>
                    </a:cubicBezTo>
                  </a:path>
                </a:pathLst>
              </a:custGeom>
              <a:solidFill>
                <a:srgbClr val="1767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9" name="Google Shape;1169;g1935e9c8858_0_8"/>
              <p:cNvSpPr/>
              <p:nvPr/>
            </p:nvSpPr>
            <p:spPr>
              <a:xfrm>
                <a:off x="4373" y="2433"/>
                <a:ext cx="549" cy="1022"/>
              </a:xfrm>
              <a:custGeom>
                <a:rect b="b" l="l" r="r" t="t"/>
                <a:pathLst>
                  <a:path extrusionOk="0" h="631" w="339">
                    <a:moveTo>
                      <a:pt x="56" y="580"/>
                    </a:moveTo>
                    <a:cubicBezTo>
                      <a:pt x="41" y="596"/>
                      <a:pt x="38" y="592"/>
                      <a:pt x="28" y="595"/>
                    </a:cubicBezTo>
                    <a:cubicBezTo>
                      <a:pt x="19" y="597"/>
                      <a:pt x="11" y="617"/>
                      <a:pt x="0" y="630"/>
                    </a:cubicBezTo>
                    <a:cubicBezTo>
                      <a:pt x="0" y="631"/>
                      <a:pt x="0" y="631"/>
                      <a:pt x="0" y="631"/>
                    </a:cubicBezTo>
                    <a:cubicBezTo>
                      <a:pt x="11" y="617"/>
                      <a:pt x="19" y="597"/>
                      <a:pt x="28" y="595"/>
                    </a:cubicBezTo>
                    <a:cubicBezTo>
                      <a:pt x="38" y="592"/>
                      <a:pt x="41" y="596"/>
                      <a:pt x="56" y="580"/>
                    </a:cubicBezTo>
                    <a:moveTo>
                      <a:pt x="57" y="579"/>
                    </a:moveTo>
                    <a:cubicBezTo>
                      <a:pt x="57" y="579"/>
                      <a:pt x="57" y="579"/>
                      <a:pt x="57" y="580"/>
                    </a:cubicBezTo>
                    <a:cubicBezTo>
                      <a:pt x="57" y="579"/>
                      <a:pt x="57" y="579"/>
                      <a:pt x="57" y="579"/>
                    </a:cubicBezTo>
                    <a:moveTo>
                      <a:pt x="59" y="578"/>
                    </a:moveTo>
                    <a:cubicBezTo>
                      <a:pt x="58" y="578"/>
                      <a:pt x="58" y="579"/>
                      <a:pt x="58" y="579"/>
                    </a:cubicBezTo>
                    <a:cubicBezTo>
                      <a:pt x="58" y="579"/>
                      <a:pt x="58" y="578"/>
                      <a:pt x="59" y="578"/>
                    </a:cubicBezTo>
                    <a:moveTo>
                      <a:pt x="59" y="578"/>
                    </a:moveTo>
                    <a:cubicBezTo>
                      <a:pt x="59" y="578"/>
                      <a:pt x="59" y="578"/>
                      <a:pt x="59" y="578"/>
                    </a:cubicBezTo>
                    <a:cubicBezTo>
                      <a:pt x="59" y="578"/>
                      <a:pt x="59" y="578"/>
                      <a:pt x="59" y="578"/>
                    </a:cubicBezTo>
                    <a:moveTo>
                      <a:pt x="59" y="577"/>
                    </a:moveTo>
                    <a:cubicBezTo>
                      <a:pt x="59" y="577"/>
                      <a:pt x="59" y="577"/>
                      <a:pt x="59" y="577"/>
                    </a:cubicBezTo>
                    <a:cubicBezTo>
                      <a:pt x="59" y="577"/>
                      <a:pt x="59" y="577"/>
                      <a:pt x="59" y="577"/>
                    </a:cubicBezTo>
                    <a:moveTo>
                      <a:pt x="63" y="573"/>
                    </a:moveTo>
                    <a:cubicBezTo>
                      <a:pt x="63" y="573"/>
                      <a:pt x="63" y="573"/>
                      <a:pt x="63" y="573"/>
                    </a:cubicBezTo>
                    <a:cubicBezTo>
                      <a:pt x="62" y="574"/>
                      <a:pt x="62" y="575"/>
                      <a:pt x="61" y="575"/>
                    </a:cubicBezTo>
                    <a:cubicBezTo>
                      <a:pt x="62" y="575"/>
                      <a:pt x="62" y="574"/>
                      <a:pt x="63" y="573"/>
                    </a:cubicBezTo>
                    <a:cubicBezTo>
                      <a:pt x="63" y="573"/>
                      <a:pt x="63" y="573"/>
                      <a:pt x="63" y="573"/>
                    </a:cubicBezTo>
                    <a:moveTo>
                      <a:pt x="117" y="529"/>
                    </a:moveTo>
                    <a:cubicBezTo>
                      <a:pt x="117" y="529"/>
                      <a:pt x="117" y="529"/>
                      <a:pt x="116" y="529"/>
                    </a:cubicBezTo>
                    <a:cubicBezTo>
                      <a:pt x="116" y="529"/>
                      <a:pt x="116" y="530"/>
                      <a:pt x="116" y="530"/>
                    </a:cubicBezTo>
                    <a:cubicBezTo>
                      <a:pt x="116" y="530"/>
                      <a:pt x="116" y="529"/>
                      <a:pt x="116" y="529"/>
                    </a:cubicBezTo>
                    <a:cubicBezTo>
                      <a:pt x="117" y="529"/>
                      <a:pt x="117" y="529"/>
                      <a:pt x="117" y="529"/>
                    </a:cubicBezTo>
                    <a:moveTo>
                      <a:pt x="149" y="506"/>
                    </a:moveTo>
                    <a:cubicBezTo>
                      <a:pt x="147" y="510"/>
                      <a:pt x="145" y="514"/>
                      <a:pt x="142" y="516"/>
                    </a:cubicBezTo>
                    <a:cubicBezTo>
                      <a:pt x="139" y="518"/>
                      <a:pt x="137" y="520"/>
                      <a:pt x="136" y="521"/>
                    </a:cubicBezTo>
                    <a:cubicBezTo>
                      <a:pt x="137" y="520"/>
                      <a:pt x="139" y="518"/>
                      <a:pt x="142" y="516"/>
                    </a:cubicBezTo>
                    <a:cubicBezTo>
                      <a:pt x="145" y="514"/>
                      <a:pt x="147" y="510"/>
                      <a:pt x="149" y="506"/>
                    </a:cubicBezTo>
                    <a:moveTo>
                      <a:pt x="173" y="446"/>
                    </a:moveTo>
                    <a:cubicBezTo>
                      <a:pt x="169" y="453"/>
                      <a:pt x="166" y="460"/>
                      <a:pt x="163" y="465"/>
                    </a:cubicBezTo>
                    <a:cubicBezTo>
                      <a:pt x="163" y="465"/>
                      <a:pt x="163" y="465"/>
                      <a:pt x="163" y="465"/>
                    </a:cubicBezTo>
                    <a:cubicBezTo>
                      <a:pt x="163" y="465"/>
                      <a:pt x="163" y="465"/>
                      <a:pt x="163" y="465"/>
                    </a:cubicBezTo>
                    <a:cubicBezTo>
                      <a:pt x="166" y="460"/>
                      <a:pt x="169" y="453"/>
                      <a:pt x="173" y="446"/>
                    </a:cubicBezTo>
                    <a:cubicBezTo>
                      <a:pt x="173" y="446"/>
                      <a:pt x="173" y="446"/>
                      <a:pt x="173" y="446"/>
                    </a:cubicBezTo>
                    <a:moveTo>
                      <a:pt x="324" y="405"/>
                    </a:moveTo>
                    <a:cubicBezTo>
                      <a:pt x="326" y="411"/>
                      <a:pt x="328" y="415"/>
                      <a:pt x="330" y="419"/>
                    </a:cubicBezTo>
                    <a:cubicBezTo>
                      <a:pt x="330" y="419"/>
                      <a:pt x="330" y="419"/>
                      <a:pt x="330" y="419"/>
                    </a:cubicBezTo>
                    <a:cubicBezTo>
                      <a:pt x="328" y="415"/>
                      <a:pt x="326" y="411"/>
                      <a:pt x="324" y="405"/>
                    </a:cubicBezTo>
                    <a:moveTo>
                      <a:pt x="339" y="339"/>
                    </a:moveTo>
                    <a:cubicBezTo>
                      <a:pt x="339" y="360"/>
                      <a:pt x="337" y="380"/>
                      <a:pt x="334" y="399"/>
                    </a:cubicBezTo>
                    <a:cubicBezTo>
                      <a:pt x="337" y="380"/>
                      <a:pt x="339" y="360"/>
                      <a:pt x="339" y="339"/>
                    </a:cubicBezTo>
                    <a:cubicBezTo>
                      <a:pt x="339" y="339"/>
                      <a:pt x="339" y="339"/>
                      <a:pt x="339" y="339"/>
                    </a:cubicBezTo>
                    <a:moveTo>
                      <a:pt x="206" y="142"/>
                    </a:moveTo>
                    <a:cubicBezTo>
                      <a:pt x="207" y="145"/>
                      <a:pt x="210" y="149"/>
                      <a:pt x="214" y="155"/>
                    </a:cubicBezTo>
                    <a:cubicBezTo>
                      <a:pt x="217" y="158"/>
                      <a:pt x="220" y="161"/>
                      <a:pt x="222" y="163"/>
                    </a:cubicBezTo>
                    <a:cubicBezTo>
                      <a:pt x="222" y="163"/>
                      <a:pt x="222" y="163"/>
                      <a:pt x="222" y="163"/>
                    </a:cubicBezTo>
                    <a:cubicBezTo>
                      <a:pt x="222" y="163"/>
                      <a:pt x="222" y="163"/>
                      <a:pt x="222" y="163"/>
                    </a:cubicBezTo>
                    <a:cubicBezTo>
                      <a:pt x="220" y="161"/>
                      <a:pt x="217" y="158"/>
                      <a:pt x="214" y="155"/>
                    </a:cubicBezTo>
                    <a:cubicBezTo>
                      <a:pt x="210" y="149"/>
                      <a:pt x="207" y="145"/>
                      <a:pt x="206" y="142"/>
                    </a:cubicBezTo>
                    <a:moveTo>
                      <a:pt x="262" y="124"/>
                    </a:moveTo>
                    <a:cubicBezTo>
                      <a:pt x="275" y="140"/>
                      <a:pt x="286" y="157"/>
                      <a:pt x="296" y="174"/>
                    </a:cubicBezTo>
                    <a:cubicBezTo>
                      <a:pt x="296" y="174"/>
                      <a:pt x="296" y="174"/>
                      <a:pt x="296" y="174"/>
                    </a:cubicBezTo>
                    <a:cubicBezTo>
                      <a:pt x="286" y="157"/>
                      <a:pt x="275" y="140"/>
                      <a:pt x="262" y="124"/>
                    </a:cubicBezTo>
                    <a:moveTo>
                      <a:pt x="218" y="83"/>
                    </a:moveTo>
                    <a:cubicBezTo>
                      <a:pt x="216" y="99"/>
                      <a:pt x="217" y="110"/>
                      <a:pt x="215" y="121"/>
                    </a:cubicBezTo>
                    <a:cubicBezTo>
                      <a:pt x="214" y="128"/>
                      <a:pt x="208" y="130"/>
                      <a:pt x="206" y="134"/>
                    </a:cubicBezTo>
                    <a:cubicBezTo>
                      <a:pt x="208" y="130"/>
                      <a:pt x="214" y="128"/>
                      <a:pt x="215" y="121"/>
                    </a:cubicBezTo>
                    <a:cubicBezTo>
                      <a:pt x="217" y="110"/>
                      <a:pt x="216" y="99"/>
                      <a:pt x="218" y="83"/>
                    </a:cubicBezTo>
                    <a:moveTo>
                      <a:pt x="29" y="31"/>
                    </a:moveTo>
                    <a:cubicBezTo>
                      <a:pt x="30" y="31"/>
                      <a:pt x="31" y="32"/>
                      <a:pt x="31" y="33"/>
                    </a:cubicBezTo>
                    <a:cubicBezTo>
                      <a:pt x="35" y="37"/>
                      <a:pt x="38" y="38"/>
                      <a:pt x="40" y="38"/>
                    </a:cubicBezTo>
                    <a:cubicBezTo>
                      <a:pt x="40" y="38"/>
                      <a:pt x="40" y="38"/>
                      <a:pt x="40" y="38"/>
                    </a:cubicBezTo>
                    <a:cubicBezTo>
                      <a:pt x="38" y="38"/>
                      <a:pt x="35" y="37"/>
                      <a:pt x="31" y="33"/>
                    </a:cubicBezTo>
                    <a:cubicBezTo>
                      <a:pt x="31" y="32"/>
                      <a:pt x="30" y="31"/>
                      <a:pt x="29" y="31"/>
                    </a:cubicBezTo>
                    <a:moveTo>
                      <a:pt x="0" y="0"/>
                    </a:moveTo>
                    <a:cubicBezTo>
                      <a:pt x="0" y="0"/>
                      <a:pt x="0" y="0"/>
                      <a:pt x="0" y="0"/>
                    </a:cubicBezTo>
                    <a:cubicBezTo>
                      <a:pt x="19" y="0"/>
                      <a:pt x="39" y="2"/>
                      <a:pt x="57" y="5"/>
                    </a:cubicBezTo>
                    <a:cubicBezTo>
                      <a:pt x="58" y="11"/>
                      <a:pt x="57" y="17"/>
                      <a:pt x="54" y="20"/>
                    </a:cubicBezTo>
                    <a:cubicBezTo>
                      <a:pt x="54" y="21"/>
                      <a:pt x="53" y="21"/>
                      <a:pt x="53" y="22"/>
                    </a:cubicBezTo>
                    <a:cubicBezTo>
                      <a:pt x="53" y="21"/>
                      <a:pt x="54" y="21"/>
                      <a:pt x="54" y="20"/>
                    </a:cubicBezTo>
                    <a:cubicBezTo>
                      <a:pt x="57" y="17"/>
                      <a:pt x="58" y="11"/>
                      <a:pt x="57" y="5"/>
                    </a:cubicBezTo>
                    <a:cubicBezTo>
                      <a:pt x="39" y="2"/>
                      <a:pt x="19" y="0"/>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0" name="Google Shape;1170;g1935e9c8858_0_8"/>
              <p:cNvSpPr/>
              <p:nvPr/>
            </p:nvSpPr>
            <p:spPr>
              <a:xfrm>
                <a:off x="4373" y="2590"/>
                <a:ext cx="539" cy="566"/>
              </a:xfrm>
              <a:custGeom>
                <a:rect b="b" l="l" r="r" t="t"/>
                <a:pathLst>
                  <a:path extrusionOk="0" h="349" w="333">
                    <a:moveTo>
                      <a:pt x="160" y="274"/>
                    </a:moveTo>
                    <a:cubicBezTo>
                      <a:pt x="163" y="276"/>
                      <a:pt x="167" y="277"/>
                      <a:pt x="171" y="280"/>
                    </a:cubicBezTo>
                    <a:cubicBezTo>
                      <a:pt x="194" y="293"/>
                      <a:pt x="190" y="306"/>
                      <a:pt x="190" y="312"/>
                    </a:cubicBezTo>
                    <a:cubicBezTo>
                      <a:pt x="190" y="317"/>
                      <a:pt x="181" y="334"/>
                      <a:pt x="173" y="349"/>
                    </a:cubicBezTo>
                    <a:cubicBezTo>
                      <a:pt x="173" y="349"/>
                      <a:pt x="173" y="349"/>
                      <a:pt x="173" y="349"/>
                    </a:cubicBezTo>
                    <a:cubicBezTo>
                      <a:pt x="173" y="349"/>
                      <a:pt x="173" y="349"/>
                      <a:pt x="173" y="349"/>
                    </a:cubicBezTo>
                    <a:cubicBezTo>
                      <a:pt x="181" y="334"/>
                      <a:pt x="190" y="317"/>
                      <a:pt x="190" y="312"/>
                    </a:cubicBezTo>
                    <a:cubicBezTo>
                      <a:pt x="190" y="306"/>
                      <a:pt x="194" y="293"/>
                      <a:pt x="171" y="280"/>
                    </a:cubicBezTo>
                    <a:cubicBezTo>
                      <a:pt x="167" y="277"/>
                      <a:pt x="163" y="276"/>
                      <a:pt x="160" y="274"/>
                    </a:cubicBezTo>
                    <a:moveTo>
                      <a:pt x="75" y="218"/>
                    </a:moveTo>
                    <a:cubicBezTo>
                      <a:pt x="86" y="221"/>
                      <a:pt x="99" y="228"/>
                      <a:pt x="115" y="246"/>
                    </a:cubicBezTo>
                    <a:cubicBezTo>
                      <a:pt x="99" y="228"/>
                      <a:pt x="86" y="221"/>
                      <a:pt x="75" y="218"/>
                    </a:cubicBezTo>
                    <a:moveTo>
                      <a:pt x="7" y="202"/>
                    </a:moveTo>
                    <a:cubicBezTo>
                      <a:pt x="7" y="202"/>
                      <a:pt x="7" y="202"/>
                      <a:pt x="7" y="202"/>
                    </a:cubicBezTo>
                    <a:cubicBezTo>
                      <a:pt x="7" y="202"/>
                      <a:pt x="7" y="202"/>
                      <a:pt x="7" y="202"/>
                    </a:cubicBezTo>
                    <a:moveTo>
                      <a:pt x="7" y="202"/>
                    </a:moveTo>
                    <a:cubicBezTo>
                      <a:pt x="7" y="202"/>
                      <a:pt x="7" y="202"/>
                      <a:pt x="7" y="202"/>
                    </a:cubicBezTo>
                    <a:cubicBezTo>
                      <a:pt x="7" y="202"/>
                      <a:pt x="7" y="202"/>
                      <a:pt x="7" y="202"/>
                    </a:cubicBezTo>
                    <a:moveTo>
                      <a:pt x="7" y="202"/>
                    </a:moveTo>
                    <a:cubicBezTo>
                      <a:pt x="7" y="202"/>
                      <a:pt x="7" y="202"/>
                      <a:pt x="7" y="202"/>
                    </a:cubicBezTo>
                    <a:cubicBezTo>
                      <a:pt x="7" y="202"/>
                      <a:pt x="7" y="202"/>
                      <a:pt x="7" y="202"/>
                    </a:cubicBezTo>
                    <a:moveTo>
                      <a:pt x="0" y="196"/>
                    </a:moveTo>
                    <a:cubicBezTo>
                      <a:pt x="0" y="197"/>
                      <a:pt x="0" y="197"/>
                      <a:pt x="0" y="197"/>
                    </a:cubicBezTo>
                    <a:cubicBezTo>
                      <a:pt x="2" y="197"/>
                      <a:pt x="4" y="197"/>
                      <a:pt x="4" y="199"/>
                    </a:cubicBezTo>
                    <a:cubicBezTo>
                      <a:pt x="4" y="197"/>
                      <a:pt x="2" y="197"/>
                      <a:pt x="0" y="196"/>
                    </a:cubicBezTo>
                    <a:moveTo>
                      <a:pt x="0" y="170"/>
                    </a:moveTo>
                    <a:cubicBezTo>
                      <a:pt x="0" y="170"/>
                      <a:pt x="0" y="170"/>
                      <a:pt x="0" y="170"/>
                    </a:cubicBezTo>
                    <a:cubicBezTo>
                      <a:pt x="1" y="171"/>
                      <a:pt x="3" y="172"/>
                      <a:pt x="5" y="172"/>
                    </a:cubicBezTo>
                    <a:cubicBezTo>
                      <a:pt x="3" y="172"/>
                      <a:pt x="1" y="171"/>
                      <a:pt x="0" y="170"/>
                    </a:cubicBezTo>
                    <a:moveTo>
                      <a:pt x="0" y="155"/>
                    </a:moveTo>
                    <a:cubicBezTo>
                      <a:pt x="0" y="155"/>
                      <a:pt x="0" y="155"/>
                      <a:pt x="0" y="155"/>
                    </a:cubicBezTo>
                    <a:cubicBezTo>
                      <a:pt x="7" y="157"/>
                      <a:pt x="17" y="164"/>
                      <a:pt x="19" y="168"/>
                    </a:cubicBezTo>
                    <a:cubicBezTo>
                      <a:pt x="20" y="171"/>
                      <a:pt x="19" y="172"/>
                      <a:pt x="16" y="172"/>
                    </a:cubicBezTo>
                    <a:cubicBezTo>
                      <a:pt x="19" y="172"/>
                      <a:pt x="20" y="171"/>
                      <a:pt x="19" y="168"/>
                    </a:cubicBezTo>
                    <a:cubicBezTo>
                      <a:pt x="17" y="164"/>
                      <a:pt x="7" y="157"/>
                      <a:pt x="0" y="155"/>
                    </a:cubicBezTo>
                    <a:moveTo>
                      <a:pt x="296" y="77"/>
                    </a:moveTo>
                    <a:cubicBezTo>
                      <a:pt x="296" y="77"/>
                      <a:pt x="296" y="77"/>
                      <a:pt x="296" y="77"/>
                    </a:cubicBezTo>
                    <a:cubicBezTo>
                      <a:pt x="314" y="109"/>
                      <a:pt x="327" y="144"/>
                      <a:pt x="333" y="180"/>
                    </a:cubicBezTo>
                    <a:cubicBezTo>
                      <a:pt x="333" y="180"/>
                      <a:pt x="333" y="180"/>
                      <a:pt x="333" y="180"/>
                    </a:cubicBezTo>
                    <a:cubicBezTo>
                      <a:pt x="327" y="144"/>
                      <a:pt x="314" y="109"/>
                      <a:pt x="296" y="77"/>
                    </a:cubicBezTo>
                    <a:cubicBezTo>
                      <a:pt x="296" y="77"/>
                      <a:pt x="296" y="77"/>
                      <a:pt x="296" y="77"/>
                    </a:cubicBezTo>
                    <a:moveTo>
                      <a:pt x="222" y="66"/>
                    </a:moveTo>
                    <a:cubicBezTo>
                      <a:pt x="222" y="66"/>
                      <a:pt x="222" y="66"/>
                      <a:pt x="222" y="66"/>
                    </a:cubicBezTo>
                    <a:cubicBezTo>
                      <a:pt x="237" y="81"/>
                      <a:pt x="244" y="84"/>
                      <a:pt x="243" y="102"/>
                    </a:cubicBezTo>
                    <a:cubicBezTo>
                      <a:pt x="242" y="123"/>
                      <a:pt x="245" y="126"/>
                      <a:pt x="245" y="150"/>
                    </a:cubicBezTo>
                    <a:cubicBezTo>
                      <a:pt x="245" y="174"/>
                      <a:pt x="255" y="177"/>
                      <a:pt x="262" y="196"/>
                    </a:cubicBezTo>
                    <a:cubicBezTo>
                      <a:pt x="265" y="206"/>
                      <a:pt x="269" y="209"/>
                      <a:pt x="274" y="213"/>
                    </a:cubicBezTo>
                    <a:cubicBezTo>
                      <a:pt x="269" y="209"/>
                      <a:pt x="265" y="206"/>
                      <a:pt x="262" y="196"/>
                    </a:cubicBezTo>
                    <a:cubicBezTo>
                      <a:pt x="255" y="177"/>
                      <a:pt x="245" y="174"/>
                      <a:pt x="245" y="150"/>
                    </a:cubicBezTo>
                    <a:cubicBezTo>
                      <a:pt x="245" y="126"/>
                      <a:pt x="242" y="123"/>
                      <a:pt x="243" y="102"/>
                    </a:cubicBezTo>
                    <a:cubicBezTo>
                      <a:pt x="244" y="84"/>
                      <a:pt x="237" y="81"/>
                      <a:pt x="222" y="66"/>
                    </a:cubicBezTo>
                    <a:moveTo>
                      <a:pt x="22" y="1"/>
                    </a:moveTo>
                    <a:cubicBezTo>
                      <a:pt x="20" y="5"/>
                      <a:pt x="17" y="9"/>
                      <a:pt x="14" y="12"/>
                    </a:cubicBezTo>
                    <a:cubicBezTo>
                      <a:pt x="17" y="9"/>
                      <a:pt x="20" y="5"/>
                      <a:pt x="22" y="1"/>
                    </a:cubicBezTo>
                    <a:moveTo>
                      <a:pt x="22" y="1"/>
                    </a:moveTo>
                    <a:cubicBezTo>
                      <a:pt x="22" y="1"/>
                      <a:pt x="22" y="1"/>
                      <a:pt x="22" y="1"/>
                    </a:cubicBezTo>
                    <a:cubicBezTo>
                      <a:pt x="22" y="1"/>
                      <a:pt x="22" y="1"/>
                      <a:pt x="22" y="1"/>
                    </a:cubicBezTo>
                    <a:moveTo>
                      <a:pt x="22" y="1"/>
                    </a:moveTo>
                    <a:cubicBezTo>
                      <a:pt x="22" y="1"/>
                      <a:pt x="22" y="1"/>
                      <a:pt x="22" y="1"/>
                    </a:cubicBezTo>
                    <a:cubicBezTo>
                      <a:pt x="22" y="1"/>
                      <a:pt x="22" y="1"/>
                      <a:pt x="22" y="1"/>
                    </a:cubicBezTo>
                    <a:moveTo>
                      <a:pt x="22" y="1"/>
                    </a:moveTo>
                    <a:cubicBezTo>
                      <a:pt x="22" y="1"/>
                      <a:pt x="22" y="1"/>
                      <a:pt x="22" y="1"/>
                    </a:cubicBezTo>
                    <a:cubicBezTo>
                      <a:pt x="22" y="1"/>
                      <a:pt x="22" y="1"/>
                      <a:pt x="22" y="1"/>
                    </a:cubicBezTo>
                    <a:moveTo>
                      <a:pt x="22" y="1"/>
                    </a:moveTo>
                    <a:cubicBezTo>
                      <a:pt x="22" y="1"/>
                      <a:pt x="22" y="1"/>
                      <a:pt x="22" y="1"/>
                    </a:cubicBezTo>
                    <a:cubicBezTo>
                      <a:pt x="22" y="1"/>
                      <a:pt x="22" y="1"/>
                      <a:pt x="22" y="1"/>
                    </a:cubicBezTo>
                    <a:cubicBezTo>
                      <a:pt x="22" y="1"/>
                      <a:pt x="22" y="1"/>
                      <a:pt x="22" y="1"/>
                    </a:cubicBezTo>
                    <a:cubicBezTo>
                      <a:pt x="22" y="1"/>
                      <a:pt x="22" y="1"/>
                      <a:pt x="22" y="1"/>
                    </a:cubicBezTo>
                    <a:moveTo>
                      <a:pt x="22" y="1"/>
                    </a:moveTo>
                    <a:cubicBezTo>
                      <a:pt x="22" y="1"/>
                      <a:pt x="22" y="1"/>
                      <a:pt x="22" y="1"/>
                    </a:cubicBezTo>
                    <a:cubicBezTo>
                      <a:pt x="22" y="1"/>
                      <a:pt x="22" y="1"/>
                      <a:pt x="22" y="1"/>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path>
                </a:pathLst>
              </a:custGeom>
              <a:solidFill>
                <a:srgbClr val="308E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1" name="Google Shape;1171;g1935e9c8858_0_8"/>
              <p:cNvSpPr/>
              <p:nvPr/>
            </p:nvSpPr>
            <p:spPr>
              <a:xfrm>
                <a:off x="4912" y="2882"/>
                <a:ext cx="10" cy="89"/>
              </a:xfrm>
              <a:custGeom>
                <a:rect b="b" l="l" r="r" t="t"/>
                <a:pathLst>
                  <a:path extrusionOk="0" h="55" w="6">
                    <a:moveTo>
                      <a:pt x="0" y="0"/>
                    </a:moveTo>
                    <a:cubicBezTo>
                      <a:pt x="0" y="0"/>
                      <a:pt x="0" y="0"/>
                      <a:pt x="0" y="0"/>
                    </a:cubicBezTo>
                    <a:cubicBezTo>
                      <a:pt x="0" y="0"/>
                      <a:pt x="0" y="0"/>
                      <a:pt x="0" y="0"/>
                    </a:cubicBezTo>
                    <a:cubicBezTo>
                      <a:pt x="4" y="18"/>
                      <a:pt x="6" y="36"/>
                      <a:pt x="6" y="55"/>
                    </a:cubicBezTo>
                    <a:cubicBezTo>
                      <a:pt x="6" y="36"/>
                      <a:pt x="4" y="18"/>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2" name="Google Shape;1172;g1935e9c8858_0_8"/>
              <p:cNvSpPr/>
              <p:nvPr/>
            </p:nvSpPr>
            <p:spPr>
              <a:xfrm>
                <a:off x="4978" y="2558"/>
                <a:ext cx="122" cy="107"/>
              </a:xfrm>
              <a:custGeom>
                <a:rect b="b" l="l" r="r" t="t"/>
                <a:pathLst>
                  <a:path extrusionOk="0" h="66" w="75">
                    <a:moveTo>
                      <a:pt x="16" y="64"/>
                    </a:moveTo>
                    <a:cubicBezTo>
                      <a:pt x="0" y="30"/>
                      <a:pt x="0" y="30"/>
                      <a:pt x="0" y="30"/>
                    </a:cubicBezTo>
                    <a:cubicBezTo>
                      <a:pt x="0" y="28"/>
                      <a:pt x="0" y="27"/>
                      <a:pt x="2" y="26"/>
                    </a:cubicBezTo>
                    <a:cubicBezTo>
                      <a:pt x="55" y="1"/>
                      <a:pt x="55" y="1"/>
                      <a:pt x="55" y="1"/>
                    </a:cubicBezTo>
                    <a:cubicBezTo>
                      <a:pt x="56" y="0"/>
                      <a:pt x="58" y="1"/>
                      <a:pt x="58" y="2"/>
                    </a:cubicBezTo>
                    <a:cubicBezTo>
                      <a:pt x="74" y="36"/>
                      <a:pt x="74" y="36"/>
                      <a:pt x="74" y="36"/>
                    </a:cubicBezTo>
                    <a:cubicBezTo>
                      <a:pt x="75" y="38"/>
                      <a:pt x="75" y="39"/>
                      <a:pt x="73" y="40"/>
                    </a:cubicBezTo>
                    <a:cubicBezTo>
                      <a:pt x="20" y="65"/>
                      <a:pt x="20" y="65"/>
                      <a:pt x="20" y="65"/>
                    </a:cubicBezTo>
                    <a:cubicBezTo>
                      <a:pt x="19" y="66"/>
                      <a:pt x="17" y="65"/>
                      <a:pt x="16" y="64"/>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3" name="Google Shape;1173;g1935e9c8858_0_8"/>
              <p:cNvSpPr/>
              <p:nvPr/>
            </p:nvSpPr>
            <p:spPr>
              <a:xfrm>
                <a:off x="4982" y="2599"/>
                <a:ext cx="18" cy="17"/>
              </a:xfrm>
              <a:custGeom>
                <a:rect b="b" l="l" r="r" t="t"/>
                <a:pathLst>
                  <a:path extrusionOk="0" h="11" w="11">
                    <a:moveTo>
                      <a:pt x="11" y="8"/>
                    </a:moveTo>
                    <a:cubicBezTo>
                      <a:pt x="3" y="11"/>
                      <a:pt x="3" y="11"/>
                      <a:pt x="3" y="11"/>
                    </a:cubicBezTo>
                    <a:cubicBezTo>
                      <a:pt x="0" y="6"/>
                      <a:pt x="0" y="6"/>
                      <a:pt x="0" y="6"/>
                    </a:cubicBezTo>
                    <a:cubicBezTo>
                      <a:pt x="0" y="4"/>
                      <a:pt x="0" y="3"/>
                      <a:pt x="2" y="2"/>
                    </a:cubicBezTo>
                    <a:cubicBezTo>
                      <a:pt x="7" y="0"/>
                      <a:pt x="7" y="0"/>
                      <a:pt x="7" y="0"/>
                    </a:cubicBezTo>
                    <a:lnTo>
                      <a:pt x="11"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4" name="Google Shape;1174;g1935e9c8858_0_8"/>
              <p:cNvSpPr/>
              <p:nvPr/>
            </p:nvSpPr>
            <p:spPr>
              <a:xfrm>
                <a:off x="4996" y="2590"/>
                <a:ext cx="20" cy="20"/>
              </a:xfrm>
              <a:custGeom>
                <a:rect b="b" l="l" r="r" t="t"/>
                <a:pathLst>
                  <a:path extrusionOk="0" h="20" w="20">
                    <a:moveTo>
                      <a:pt x="20" y="13"/>
                    </a:moveTo>
                    <a:lnTo>
                      <a:pt x="7" y="20"/>
                    </a:lnTo>
                    <a:lnTo>
                      <a:pt x="0" y="7"/>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5" name="Google Shape;1175;g1935e9c8858_0_8"/>
              <p:cNvSpPr/>
              <p:nvPr/>
            </p:nvSpPr>
            <p:spPr>
              <a:xfrm>
                <a:off x="5011" y="2584"/>
                <a:ext cx="19" cy="19"/>
              </a:xfrm>
              <a:custGeom>
                <a:rect b="b" l="l" r="r" t="t"/>
                <a:pathLst>
                  <a:path extrusionOk="0" h="19" w="19">
                    <a:moveTo>
                      <a:pt x="19" y="13"/>
                    </a:moveTo>
                    <a:lnTo>
                      <a:pt x="6" y="19"/>
                    </a:lnTo>
                    <a:lnTo>
                      <a:pt x="0" y="6"/>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6" name="Google Shape;1176;g1935e9c8858_0_8"/>
              <p:cNvSpPr/>
              <p:nvPr/>
            </p:nvSpPr>
            <p:spPr>
              <a:xfrm>
                <a:off x="4988" y="2613"/>
                <a:ext cx="18" cy="18"/>
              </a:xfrm>
              <a:custGeom>
                <a:rect b="b" l="l" r="r" t="t"/>
                <a:pathLst>
                  <a:path extrusionOk="0" h="18" w="18">
                    <a:moveTo>
                      <a:pt x="18" y="13"/>
                    </a:moveTo>
                    <a:lnTo>
                      <a:pt x="5" y="18"/>
                    </a:lnTo>
                    <a:lnTo>
                      <a:pt x="0" y="5"/>
                    </a:lnTo>
                    <a:lnTo>
                      <a:pt x="13" y="0"/>
                    </a:lnTo>
                    <a:lnTo>
                      <a:pt x="18"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7" name="Google Shape;1177;g1935e9c8858_0_8"/>
              <p:cNvSpPr/>
              <p:nvPr/>
            </p:nvSpPr>
            <p:spPr>
              <a:xfrm>
                <a:off x="5003" y="2605"/>
                <a:ext cx="19" cy="19"/>
              </a:xfrm>
              <a:custGeom>
                <a:rect b="b" l="l" r="r" t="t"/>
                <a:pathLst>
                  <a:path extrusionOk="0" h="19" w="19">
                    <a:moveTo>
                      <a:pt x="19" y="13"/>
                    </a:moveTo>
                    <a:lnTo>
                      <a:pt x="6" y="19"/>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8" name="Google Shape;1178;g1935e9c8858_0_8"/>
              <p:cNvSpPr/>
              <p:nvPr/>
            </p:nvSpPr>
            <p:spPr>
              <a:xfrm>
                <a:off x="5017" y="2599"/>
                <a:ext cx="20" cy="17"/>
              </a:xfrm>
              <a:custGeom>
                <a:rect b="b" l="l" r="r" t="t"/>
                <a:pathLst>
                  <a:path extrusionOk="0" h="17" w="20">
                    <a:moveTo>
                      <a:pt x="20" y="13"/>
                    </a:moveTo>
                    <a:lnTo>
                      <a:pt x="7" y="17"/>
                    </a:lnTo>
                    <a:lnTo>
                      <a:pt x="0" y="4"/>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9" name="Google Shape;1179;g1935e9c8858_0_8"/>
              <p:cNvSpPr/>
              <p:nvPr/>
            </p:nvSpPr>
            <p:spPr>
              <a:xfrm>
                <a:off x="5027" y="2576"/>
                <a:ext cx="20" cy="19"/>
              </a:xfrm>
              <a:custGeom>
                <a:rect b="b" l="l" r="r" t="t"/>
                <a:pathLst>
                  <a:path extrusionOk="0" h="19" w="20">
                    <a:moveTo>
                      <a:pt x="20" y="13"/>
                    </a:moveTo>
                    <a:lnTo>
                      <a:pt x="7" y="19"/>
                    </a:lnTo>
                    <a:lnTo>
                      <a:pt x="0" y="6"/>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0" name="Google Shape;1180;g1935e9c8858_0_8"/>
              <p:cNvSpPr/>
              <p:nvPr/>
            </p:nvSpPr>
            <p:spPr>
              <a:xfrm>
                <a:off x="5042" y="2569"/>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1" name="Google Shape;1181;g1935e9c8858_0_8"/>
              <p:cNvSpPr/>
              <p:nvPr/>
            </p:nvSpPr>
            <p:spPr>
              <a:xfrm>
                <a:off x="5056" y="2563"/>
                <a:ext cx="20" cy="18"/>
              </a:xfrm>
              <a:custGeom>
                <a:rect b="b" l="l" r="r" t="t"/>
                <a:pathLst>
                  <a:path extrusionOk="0" h="11" w="12">
                    <a:moveTo>
                      <a:pt x="12" y="7"/>
                    </a:moveTo>
                    <a:cubicBezTo>
                      <a:pt x="4" y="11"/>
                      <a:pt x="4" y="11"/>
                      <a:pt x="4" y="11"/>
                    </a:cubicBezTo>
                    <a:cubicBezTo>
                      <a:pt x="0" y="3"/>
                      <a:pt x="0" y="3"/>
                      <a:pt x="0" y="3"/>
                    </a:cubicBezTo>
                    <a:cubicBezTo>
                      <a:pt x="6" y="0"/>
                      <a:pt x="6" y="0"/>
                      <a:pt x="6" y="0"/>
                    </a:cubicBezTo>
                    <a:cubicBezTo>
                      <a:pt x="7" y="0"/>
                      <a:pt x="9" y="0"/>
                      <a:pt x="9" y="2"/>
                    </a:cubicBezTo>
                    <a:lnTo>
                      <a:pt x="12"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g1935e9c8858_0_8"/>
              <p:cNvSpPr/>
              <p:nvPr/>
            </p:nvSpPr>
            <p:spPr>
              <a:xfrm>
                <a:off x="5034" y="2590"/>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3" name="Google Shape;1183;g1935e9c8858_0_8"/>
              <p:cNvSpPr/>
              <p:nvPr/>
            </p:nvSpPr>
            <p:spPr>
              <a:xfrm>
                <a:off x="5048" y="2584"/>
                <a:ext cx="20" cy="19"/>
              </a:xfrm>
              <a:custGeom>
                <a:rect b="b" l="l" r="r" t="t"/>
                <a:pathLst>
                  <a:path extrusionOk="0" h="19" w="20">
                    <a:moveTo>
                      <a:pt x="20" y="13"/>
                    </a:moveTo>
                    <a:lnTo>
                      <a:pt x="7" y="19"/>
                    </a:lnTo>
                    <a:lnTo>
                      <a:pt x="0" y="6"/>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4" name="Google Shape;1184;g1935e9c8858_0_8"/>
              <p:cNvSpPr/>
              <p:nvPr/>
            </p:nvSpPr>
            <p:spPr>
              <a:xfrm>
                <a:off x="5064" y="2576"/>
                <a:ext cx="18" cy="19"/>
              </a:xfrm>
              <a:custGeom>
                <a:rect b="b" l="l" r="r" t="t"/>
                <a:pathLst>
                  <a:path extrusionOk="0" h="19" w="18">
                    <a:moveTo>
                      <a:pt x="18" y="13"/>
                    </a:moveTo>
                    <a:lnTo>
                      <a:pt x="5" y="19"/>
                    </a:lnTo>
                    <a:lnTo>
                      <a:pt x="0" y="6"/>
                    </a:lnTo>
                    <a:lnTo>
                      <a:pt x="13" y="0"/>
                    </a:lnTo>
                    <a:lnTo>
                      <a:pt x="18"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5" name="Google Shape;1185;g1935e9c8858_0_8"/>
              <p:cNvSpPr/>
              <p:nvPr/>
            </p:nvSpPr>
            <p:spPr>
              <a:xfrm>
                <a:off x="4995" y="2628"/>
                <a:ext cx="19" cy="19"/>
              </a:xfrm>
              <a:custGeom>
                <a:rect b="b" l="l" r="r" t="t"/>
                <a:pathLst>
                  <a:path extrusionOk="0" h="19" w="19">
                    <a:moveTo>
                      <a:pt x="19" y="13"/>
                    </a:moveTo>
                    <a:lnTo>
                      <a:pt x="6" y="19"/>
                    </a:lnTo>
                    <a:lnTo>
                      <a:pt x="0" y="6"/>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6" name="Google Shape;1186;g1935e9c8858_0_8"/>
              <p:cNvSpPr/>
              <p:nvPr/>
            </p:nvSpPr>
            <p:spPr>
              <a:xfrm>
                <a:off x="5011" y="2621"/>
                <a:ext cx="18" cy="20"/>
              </a:xfrm>
              <a:custGeom>
                <a:rect b="b" l="l" r="r" t="t"/>
                <a:pathLst>
                  <a:path extrusionOk="0" h="20" w="18">
                    <a:moveTo>
                      <a:pt x="18" y="13"/>
                    </a:moveTo>
                    <a:lnTo>
                      <a:pt x="5" y="20"/>
                    </a:lnTo>
                    <a:lnTo>
                      <a:pt x="0" y="7"/>
                    </a:lnTo>
                    <a:lnTo>
                      <a:pt x="13" y="0"/>
                    </a:lnTo>
                    <a:lnTo>
                      <a:pt x="18"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7" name="Google Shape;1187;g1935e9c8858_0_8"/>
              <p:cNvSpPr/>
              <p:nvPr/>
            </p:nvSpPr>
            <p:spPr>
              <a:xfrm>
                <a:off x="5025" y="2613"/>
                <a:ext cx="20" cy="20"/>
              </a:xfrm>
              <a:custGeom>
                <a:rect b="b" l="l" r="r" t="t"/>
                <a:pathLst>
                  <a:path extrusionOk="0" h="20" w="20">
                    <a:moveTo>
                      <a:pt x="20" y="13"/>
                    </a:moveTo>
                    <a:lnTo>
                      <a:pt x="7" y="20"/>
                    </a:lnTo>
                    <a:lnTo>
                      <a:pt x="0" y="7"/>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8" name="Google Shape;1188;g1935e9c8858_0_8"/>
              <p:cNvSpPr/>
              <p:nvPr/>
            </p:nvSpPr>
            <p:spPr>
              <a:xfrm>
                <a:off x="5001" y="2642"/>
                <a:ext cx="20" cy="18"/>
              </a:xfrm>
              <a:custGeom>
                <a:rect b="b" l="l" r="r" t="t"/>
                <a:pathLst>
                  <a:path extrusionOk="0" h="11" w="12">
                    <a:moveTo>
                      <a:pt x="12" y="8"/>
                    </a:moveTo>
                    <a:cubicBezTo>
                      <a:pt x="6" y="11"/>
                      <a:pt x="6" y="11"/>
                      <a:pt x="6" y="11"/>
                    </a:cubicBezTo>
                    <a:cubicBezTo>
                      <a:pt x="5" y="11"/>
                      <a:pt x="4" y="11"/>
                      <a:pt x="3" y="10"/>
                    </a:cubicBezTo>
                    <a:cubicBezTo>
                      <a:pt x="0" y="4"/>
                      <a:pt x="0" y="4"/>
                      <a:pt x="0" y="4"/>
                    </a:cubicBezTo>
                    <a:cubicBezTo>
                      <a:pt x="8" y="0"/>
                      <a:pt x="8" y="0"/>
                      <a:pt x="8" y="0"/>
                    </a:cubicBezTo>
                    <a:lnTo>
                      <a:pt x="12"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9" name="Google Shape;1189;g1935e9c8858_0_8"/>
              <p:cNvSpPr/>
              <p:nvPr/>
            </p:nvSpPr>
            <p:spPr>
              <a:xfrm>
                <a:off x="5017" y="2636"/>
                <a:ext cx="20" cy="18"/>
              </a:xfrm>
              <a:custGeom>
                <a:rect b="b" l="l" r="r" t="t"/>
                <a:pathLst>
                  <a:path extrusionOk="0" h="18" w="20">
                    <a:moveTo>
                      <a:pt x="20" y="13"/>
                    </a:moveTo>
                    <a:lnTo>
                      <a:pt x="7" y="18"/>
                    </a:lnTo>
                    <a:lnTo>
                      <a:pt x="0" y="5"/>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0" name="Google Shape;1190;g1935e9c8858_0_8"/>
              <p:cNvSpPr/>
              <p:nvPr/>
            </p:nvSpPr>
            <p:spPr>
              <a:xfrm>
                <a:off x="5032" y="2628"/>
                <a:ext cx="19" cy="19"/>
              </a:xfrm>
              <a:custGeom>
                <a:rect b="b" l="l" r="r" t="t"/>
                <a:pathLst>
                  <a:path extrusionOk="0" h="19" w="19">
                    <a:moveTo>
                      <a:pt x="19" y="13"/>
                    </a:moveTo>
                    <a:lnTo>
                      <a:pt x="6" y="19"/>
                    </a:lnTo>
                    <a:lnTo>
                      <a:pt x="0" y="6"/>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1" name="Google Shape;1191;g1935e9c8858_0_8"/>
              <p:cNvSpPr/>
              <p:nvPr/>
            </p:nvSpPr>
            <p:spPr>
              <a:xfrm>
                <a:off x="5042" y="2607"/>
                <a:ext cx="17" cy="19"/>
              </a:xfrm>
              <a:custGeom>
                <a:rect b="b" l="l" r="r" t="t"/>
                <a:pathLst>
                  <a:path extrusionOk="0" h="19" w="17">
                    <a:moveTo>
                      <a:pt x="17" y="13"/>
                    </a:moveTo>
                    <a:lnTo>
                      <a:pt x="5" y="19"/>
                    </a:lnTo>
                    <a:lnTo>
                      <a:pt x="0" y="6"/>
                    </a:lnTo>
                    <a:lnTo>
                      <a:pt x="13" y="0"/>
                    </a:lnTo>
                    <a:lnTo>
                      <a:pt x="17"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2" name="Google Shape;1192;g1935e9c8858_0_8"/>
              <p:cNvSpPr/>
              <p:nvPr/>
            </p:nvSpPr>
            <p:spPr>
              <a:xfrm>
                <a:off x="5056" y="2599"/>
                <a:ext cx="20" cy="19"/>
              </a:xfrm>
              <a:custGeom>
                <a:rect b="b" l="l" r="r" t="t"/>
                <a:pathLst>
                  <a:path extrusionOk="0" h="19" w="20">
                    <a:moveTo>
                      <a:pt x="20" y="13"/>
                    </a:moveTo>
                    <a:lnTo>
                      <a:pt x="7" y="19"/>
                    </a:lnTo>
                    <a:lnTo>
                      <a:pt x="0" y="6"/>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3" name="Google Shape;1193;g1935e9c8858_0_8"/>
              <p:cNvSpPr/>
              <p:nvPr/>
            </p:nvSpPr>
            <p:spPr>
              <a:xfrm>
                <a:off x="5071" y="2592"/>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4" name="Google Shape;1194;g1935e9c8858_0_8"/>
              <p:cNvSpPr/>
              <p:nvPr/>
            </p:nvSpPr>
            <p:spPr>
              <a:xfrm>
                <a:off x="5048" y="2621"/>
                <a:ext cx="20" cy="18"/>
              </a:xfrm>
              <a:custGeom>
                <a:rect b="b" l="l" r="r" t="t"/>
                <a:pathLst>
                  <a:path extrusionOk="0" h="18" w="20">
                    <a:moveTo>
                      <a:pt x="20" y="13"/>
                    </a:moveTo>
                    <a:lnTo>
                      <a:pt x="7" y="18"/>
                    </a:lnTo>
                    <a:lnTo>
                      <a:pt x="0" y="5"/>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5" name="Google Shape;1195;g1935e9c8858_0_8"/>
              <p:cNvSpPr/>
              <p:nvPr/>
            </p:nvSpPr>
            <p:spPr>
              <a:xfrm>
                <a:off x="5063" y="2613"/>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6" name="Google Shape;1196;g1935e9c8858_0_8"/>
              <p:cNvSpPr/>
              <p:nvPr/>
            </p:nvSpPr>
            <p:spPr>
              <a:xfrm>
                <a:off x="5077" y="2607"/>
                <a:ext cx="20" cy="19"/>
              </a:xfrm>
              <a:custGeom>
                <a:rect b="b" l="l" r="r" t="t"/>
                <a:pathLst>
                  <a:path extrusionOk="0" h="12" w="12">
                    <a:moveTo>
                      <a:pt x="10" y="9"/>
                    </a:moveTo>
                    <a:cubicBezTo>
                      <a:pt x="4" y="12"/>
                      <a:pt x="4" y="12"/>
                      <a:pt x="4" y="12"/>
                    </a:cubicBezTo>
                    <a:cubicBezTo>
                      <a:pt x="0" y="4"/>
                      <a:pt x="0" y="4"/>
                      <a:pt x="0" y="4"/>
                    </a:cubicBezTo>
                    <a:cubicBezTo>
                      <a:pt x="8" y="0"/>
                      <a:pt x="8" y="0"/>
                      <a:pt x="8" y="0"/>
                    </a:cubicBezTo>
                    <a:cubicBezTo>
                      <a:pt x="11" y="6"/>
                      <a:pt x="11" y="6"/>
                      <a:pt x="11" y="6"/>
                    </a:cubicBezTo>
                    <a:cubicBezTo>
                      <a:pt x="12" y="7"/>
                      <a:pt x="11" y="8"/>
                      <a:pt x="10"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7" name="Google Shape;1197;g1935e9c8858_0_8"/>
              <p:cNvSpPr/>
              <p:nvPr/>
            </p:nvSpPr>
            <p:spPr>
              <a:xfrm>
                <a:off x="5121" y="2490"/>
                <a:ext cx="123" cy="107"/>
              </a:xfrm>
              <a:custGeom>
                <a:rect b="b" l="l" r="r" t="t"/>
                <a:pathLst>
                  <a:path extrusionOk="0" h="66" w="76">
                    <a:moveTo>
                      <a:pt x="17" y="64"/>
                    </a:moveTo>
                    <a:cubicBezTo>
                      <a:pt x="1" y="30"/>
                      <a:pt x="1" y="30"/>
                      <a:pt x="1" y="30"/>
                    </a:cubicBezTo>
                    <a:cubicBezTo>
                      <a:pt x="0" y="28"/>
                      <a:pt x="1" y="27"/>
                      <a:pt x="2" y="26"/>
                    </a:cubicBezTo>
                    <a:cubicBezTo>
                      <a:pt x="56" y="1"/>
                      <a:pt x="56" y="1"/>
                      <a:pt x="56" y="1"/>
                    </a:cubicBezTo>
                    <a:cubicBezTo>
                      <a:pt x="57" y="0"/>
                      <a:pt x="59" y="1"/>
                      <a:pt x="59" y="2"/>
                    </a:cubicBezTo>
                    <a:cubicBezTo>
                      <a:pt x="75" y="36"/>
                      <a:pt x="75" y="36"/>
                      <a:pt x="75" y="36"/>
                    </a:cubicBezTo>
                    <a:cubicBezTo>
                      <a:pt x="76" y="38"/>
                      <a:pt x="75" y="39"/>
                      <a:pt x="74" y="40"/>
                    </a:cubicBezTo>
                    <a:cubicBezTo>
                      <a:pt x="21" y="65"/>
                      <a:pt x="21" y="65"/>
                      <a:pt x="21" y="65"/>
                    </a:cubicBezTo>
                    <a:cubicBezTo>
                      <a:pt x="20" y="66"/>
                      <a:pt x="18" y="65"/>
                      <a:pt x="17" y="64"/>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8" name="Google Shape;1198;g1935e9c8858_0_8"/>
              <p:cNvSpPr/>
              <p:nvPr/>
            </p:nvSpPr>
            <p:spPr>
              <a:xfrm>
                <a:off x="5126" y="2529"/>
                <a:ext cx="18" cy="19"/>
              </a:xfrm>
              <a:custGeom>
                <a:rect b="b" l="l" r="r" t="t"/>
                <a:pathLst>
                  <a:path extrusionOk="0" h="12" w="11">
                    <a:moveTo>
                      <a:pt x="11" y="8"/>
                    </a:moveTo>
                    <a:cubicBezTo>
                      <a:pt x="3" y="12"/>
                      <a:pt x="3" y="12"/>
                      <a:pt x="3" y="12"/>
                    </a:cubicBezTo>
                    <a:cubicBezTo>
                      <a:pt x="0" y="6"/>
                      <a:pt x="0" y="6"/>
                      <a:pt x="0" y="6"/>
                    </a:cubicBezTo>
                    <a:cubicBezTo>
                      <a:pt x="0" y="5"/>
                      <a:pt x="0" y="4"/>
                      <a:pt x="2" y="3"/>
                    </a:cubicBezTo>
                    <a:cubicBezTo>
                      <a:pt x="7" y="0"/>
                      <a:pt x="7" y="0"/>
                      <a:pt x="7" y="0"/>
                    </a:cubicBezTo>
                    <a:lnTo>
                      <a:pt x="11"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9" name="Google Shape;1199;g1935e9c8858_0_8"/>
              <p:cNvSpPr/>
              <p:nvPr/>
            </p:nvSpPr>
            <p:spPr>
              <a:xfrm>
                <a:off x="5140" y="2522"/>
                <a:ext cx="18" cy="20"/>
              </a:xfrm>
              <a:custGeom>
                <a:rect b="b" l="l" r="r" t="t"/>
                <a:pathLst>
                  <a:path extrusionOk="0" h="20" w="18">
                    <a:moveTo>
                      <a:pt x="18" y="13"/>
                    </a:moveTo>
                    <a:lnTo>
                      <a:pt x="5" y="20"/>
                    </a:lnTo>
                    <a:lnTo>
                      <a:pt x="0" y="7"/>
                    </a:lnTo>
                    <a:lnTo>
                      <a:pt x="13" y="0"/>
                    </a:lnTo>
                    <a:lnTo>
                      <a:pt x="18"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0" name="Google Shape;1200;g1935e9c8858_0_8"/>
              <p:cNvSpPr/>
              <p:nvPr/>
            </p:nvSpPr>
            <p:spPr>
              <a:xfrm>
                <a:off x="5155" y="2516"/>
                <a:ext cx="20" cy="18"/>
              </a:xfrm>
              <a:custGeom>
                <a:rect b="b" l="l" r="r" t="t"/>
                <a:pathLst>
                  <a:path extrusionOk="0" h="18" w="20">
                    <a:moveTo>
                      <a:pt x="20" y="13"/>
                    </a:moveTo>
                    <a:lnTo>
                      <a:pt x="7" y="18"/>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1" name="Google Shape;1201;g1935e9c8858_0_8"/>
              <p:cNvSpPr/>
              <p:nvPr/>
            </p:nvSpPr>
            <p:spPr>
              <a:xfrm>
                <a:off x="5132" y="2544"/>
                <a:ext cx="18" cy="19"/>
              </a:xfrm>
              <a:custGeom>
                <a:rect b="b" l="l" r="r" t="t"/>
                <a:pathLst>
                  <a:path extrusionOk="0" h="19" w="18">
                    <a:moveTo>
                      <a:pt x="18" y="12"/>
                    </a:moveTo>
                    <a:lnTo>
                      <a:pt x="5" y="19"/>
                    </a:lnTo>
                    <a:lnTo>
                      <a:pt x="0" y="6"/>
                    </a:lnTo>
                    <a:lnTo>
                      <a:pt x="13" y="0"/>
                    </a:lnTo>
                    <a:lnTo>
                      <a:pt x="18"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2" name="Google Shape;1202;g1935e9c8858_0_8"/>
              <p:cNvSpPr/>
              <p:nvPr/>
            </p:nvSpPr>
            <p:spPr>
              <a:xfrm>
                <a:off x="5147" y="2537"/>
                <a:ext cx="19" cy="19"/>
              </a:xfrm>
              <a:custGeom>
                <a:rect b="b" l="l" r="r" t="t"/>
                <a:pathLst>
                  <a:path extrusionOk="0" h="19" w="19">
                    <a:moveTo>
                      <a:pt x="19" y="13"/>
                    </a:moveTo>
                    <a:lnTo>
                      <a:pt x="6" y="19"/>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3" name="Google Shape;1203;g1935e9c8858_0_8"/>
              <p:cNvSpPr/>
              <p:nvPr/>
            </p:nvSpPr>
            <p:spPr>
              <a:xfrm>
                <a:off x="5162" y="2531"/>
                <a:ext cx="19" cy="17"/>
              </a:xfrm>
              <a:custGeom>
                <a:rect b="b" l="l" r="r" t="t"/>
                <a:pathLst>
                  <a:path extrusionOk="0" h="17" w="19">
                    <a:moveTo>
                      <a:pt x="19" y="13"/>
                    </a:moveTo>
                    <a:lnTo>
                      <a:pt x="6" y="17"/>
                    </a:lnTo>
                    <a:lnTo>
                      <a:pt x="0" y="4"/>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4" name="Google Shape;1204;g1935e9c8858_0_8"/>
              <p:cNvSpPr/>
              <p:nvPr/>
            </p:nvSpPr>
            <p:spPr>
              <a:xfrm>
                <a:off x="5171" y="2508"/>
                <a:ext cx="18" cy="19"/>
              </a:xfrm>
              <a:custGeom>
                <a:rect b="b" l="l" r="r" t="t"/>
                <a:pathLst>
                  <a:path extrusionOk="0" h="19" w="18">
                    <a:moveTo>
                      <a:pt x="18" y="13"/>
                    </a:moveTo>
                    <a:lnTo>
                      <a:pt x="5" y="19"/>
                    </a:lnTo>
                    <a:lnTo>
                      <a:pt x="0" y="6"/>
                    </a:lnTo>
                    <a:lnTo>
                      <a:pt x="13" y="0"/>
                    </a:lnTo>
                    <a:lnTo>
                      <a:pt x="18"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5" name="Google Shape;1205;g1935e9c8858_0_8"/>
              <p:cNvSpPr/>
              <p:nvPr/>
            </p:nvSpPr>
            <p:spPr>
              <a:xfrm>
                <a:off x="5186" y="2501"/>
                <a:ext cx="19" cy="18"/>
              </a:xfrm>
              <a:custGeom>
                <a:rect b="b" l="l" r="r" t="t"/>
                <a:pathLst>
                  <a:path extrusionOk="0" h="18" w="19">
                    <a:moveTo>
                      <a:pt x="19" y="13"/>
                    </a:moveTo>
                    <a:lnTo>
                      <a:pt x="6" y="18"/>
                    </a:lnTo>
                    <a:lnTo>
                      <a:pt x="0" y="5"/>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6" name="Google Shape;1206;g1935e9c8858_0_8"/>
              <p:cNvSpPr/>
              <p:nvPr/>
            </p:nvSpPr>
            <p:spPr>
              <a:xfrm>
                <a:off x="5200" y="2495"/>
                <a:ext cx="20" cy="18"/>
              </a:xfrm>
              <a:custGeom>
                <a:rect b="b" l="l" r="r" t="t"/>
                <a:pathLst>
                  <a:path extrusionOk="0" h="11" w="12">
                    <a:moveTo>
                      <a:pt x="12" y="7"/>
                    </a:moveTo>
                    <a:cubicBezTo>
                      <a:pt x="4" y="11"/>
                      <a:pt x="4" y="11"/>
                      <a:pt x="4" y="11"/>
                    </a:cubicBezTo>
                    <a:cubicBezTo>
                      <a:pt x="0" y="3"/>
                      <a:pt x="0" y="3"/>
                      <a:pt x="0" y="3"/>
                    </a:cubicBezTo>
                    <a:cubicBezTo>
                      <a:pt x="6" y="0"/>
                      <a:pt x="6" y="0"/>
                      <a:pt x="6" y="0"/>
                    </a:cubicBezTo>
                    <a:cubicBezTo>
                      <a:pt x="7" y="0"/>
                      <a:pt x="9" y="0"/>
                      <a:pt x="9" y="1"/>
                    </a:cubicBezTo>
                    <a:lnTo>
                      <a:pt x="12"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7" name="Google Shape;1207;g1935e9c8858_0_8"/>
              <p:cNvSpPr/>
              <p:nvPr/>
            </p:nvSpPr>
            <p:spPr>
              <a:xfrm>
                <a:off x="5178" y="2522"/>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8" name="Google Shape;1208;g1935e9c8858_0_8"/>
              <p:cNvSpPr/>
              <p:nvPr/>
            </p:nvSpPr>
            <p:spPr>
              <a:xfrm>
                <a:off x="5192" y="2516"/>
                <a:ext cx="20" cy="18"/>
              </a:xfrm>
              <a:custGeom>
                <a:rect b="b" l="l" r="r" t="t"/>
                <a:pathLst>
                  <a:path extrusionOk="0" h="18" w="20">
                    <a:moveTo>
                      <a:pt x="20" y="13"/>
                    </a:moveTo>
                    <a:lnTo>
                      <a:pt x="7" y="18"/>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9" name="Google Shape;1209;g1935e9c8858_0_8"/>
              <p:cNvSpPr/>
              <p:nvPr/>
            </p:nvSpPr>
            <p:spPr>
              <a:xfrm>
                <a:off x="5209" y="2508"/>
                <a:ext cx="17" cy="19"/>
              </a:xfrm>
              <a:custGeom>
                <a:rect b="b" l="l" r="r" t="t"/>
                <a:pathLst>
                  <a:path extrusionOk="0" h="19" w="17">
                    <a:moveTo>
                      <a:pt x="17" y="13"/>
                    </a:moveTo>
                    <a:lnTo>
                      <a:pt x="4" y="19"/>
                    </a:lnTo>
                    <a:lnTo>
                      <a:pt x="0" y="6"/>
                    </a:lnTo>
                    <a:lnTo>
                      <a:pt x="12" y="0"/>
                    </a:lnTo>
                    <a:lnTo>
                      <a:pt x="17"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0" name="Google Shape;1210;g1935e9c8858_0_8"/>
              <p:cNvSpPr/>
              <p:nvPr/>
            </p:nvSpPr>
            <p:spPr>
              <a:xfrm>
                <a:off x="5139" y="2560"/>
                <a:ext cx="19" cy="19"/>
              </a:xfrm>
              <a:custGeom>
                <a:rect b="b" l="l" r="r" t="t"/>
                <a:pathLst>
                  <a:path extrusionOk="0" h="19" w="19">
                    <a:moveTo>
                      <a:pt x="19" y="13"/>
                    </a:moveTo>
                    <a:lnTo>
                      <a:pt x="6" y="19"/>
                    </a:lnTo>
                    <a:lnTo>
                      <a:pt x="0" y="6"/>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1" name="Google Shape;1211;g1935e9c8858_0_8"/>
              <p:cNvSpPr/>
              <p:nvPr/>
            </p:nvSpPr>
            <p:spPr>
              <a:xfrm>
                <a:off x="5153" y="2553"/>
                <a:ext cx="20" cy="18"/>
              </a:xfrm>
              <a:custGeom>
                <a:rect b="b" l="l" r="r" t="t"/>
                <a:pathLst>
                  <a:path extrusionOk="0" h="18" w="20">
                    <a:moveTo>
                      <a:pt x="20" y="13"/>
                    </a:moveTo>
                    <a:lnTo>
                      <a:pt x="7" y="18"/>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2" name="Google Shape;1212;g1935e9c8858_0_8"/>
              <p:cNvSpPr/>
              <p:nvPr/>
            </p:nvSpPr>
            <p:spPr>
              <a:xfrm>
                <a:off x="5170" y="2545"/>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3" name="Google Shape;1213;g1935e9c8858_0_8"/>
              <p:cNvSpPr/>
              <p:nvPr/>
            </p:nvSpPr>
            <p:spPr>
              <a:xfrm>
                <a:off x="5145" y="2574"/>
                <a:ext cx="20" cy="18"/>
              </a:xfrm>
              <a:custGeom>
                <a:rect b="b" l="l" r="r" t="t"/>
                <a:pathLst>
                  <a:path extrusionOk="0" h="11" w="12">
                    <a:moveTo>
                      <a:pt x="12" y="8"/>
                    </a:moveTo>
                    <a:cubicBezTo>
                      <a:pt x="6" y="11"/>
                      <a:pt x="6" y="11"/>
                      <a:pt x="6" y="11"/>
                    </a:cubicBezTo>
                    <a:cubicBezTo>
                      <a:pt x="5" y="11"/>
                      <a:pt x="4" y="11"/>
                      <a:pt x="3" y="10"/>
                    </a:cubicBezTo>
                    <a:cubicBezTo>
                      <a:pt x="0" y="4"/>
                      <a:pt x="0" y="4"/>
                      <a:pt x="0" y="4"/>
                    </a:cubicBezTo>
                    <a:cubicBezTo>
                      <a:pt x="8" y="0"/>
                      <a:pt x="8" y="0"/>
                      <a:pt x="8" y="0"/>
                    </a:cubicBezTo>
                    <a:lnTo>
                      <a:pt x="12"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4" name="Google Shape;1214;g1935e9c8858_0_8"/>
              <p:cNvSpPr/>
              <p:nvPr/>
            </p:nvSpPr>
            <p:spPr>
              <a:xfrm>
                <a:off x="5162" y="2568"/>
                <a:ext cx="19" cy="18"/>
              </a:xfrm>
              <a:custGeom>
                <a:rect b="b" l="l" r="r" t="t"/>
                <a:pathLst>
                  <a:path extrusionOk="0" h="18" w="19">
                    <a:moveTo>
                      <a:pt x="19" y="13"/>
                    </a:moveTo>
                    <a:lnTo>
                      <a:pt x="6" y="18"/>
                    </a:lnTo>
                    <a:lnTo>
                      <a:pt x="0" y="5"/>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5" name="Google Shape;1215;g1935e9c8858_0_8"/>
              <p:cNvSpPr/>
              <p:nvPr/>
            </p:nvSpPr>
            <p:spPr>
              <a:xfrm>
                <a:off x="5176" y="2560"/>
                <a:ext cx="20" cy="19"/>
              </a:xfrm>
              <a:custGeom>
                <a:rect b="b" l="l" r="r" t="t"/>
                <a:pathLst>
                  <a:path extrusionOk="0" h="19" w="20">
                    <a:moveTo>
                      <a:pt x="20" y="13"/>
                    </a:moveTo>
                    <a:lnTo>
                      <a:pt x="7" y="19"/>
                    </a:lnTo>
                    <a:lnTo>
                      <a:pt x="0" y="6"/>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6" name="Google Shape;1216;g1935e9c8858_0_8"/>
              <p:cNvSpPr/>
              <p:nvPr/>
            </p:nvSpPr>
            <p:spPr>
              <a:xfrm>
                <a:off x="5184" y="2539"/>
                <a:ext cx="20" cy="17"/>
              </a:xfrm>
              <a:custGeom>
                <a:rect b="b" l="l" r="r" t="t"/>
                <a:pathLst>
                  <a:path extrusionOk="0" h="17" w="20">
                    <a:moveTo>
                      <a:pt x="20" y="13"/>
                    </a:moveTo>
                    <a:lnTo>
                      <a:pt x="7" y="17"/>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7" name="Google Shape;1217;g1935e9c8858_0_8"/>
              <p:cNvSpPr/>
              <p:nvPr/>
            </p:nvSpPr>
            <p:spPr>
              <a:xfrm>
                <a:off x="5200" y="2531"/>
                <a:ext cx="20" cy="19"/>
              </a:xfrm>
              <a:custGeom>
                <a:rect b="b" l="l" r="r" t="t"/>
                <a:pathLst>
                  <a:path extrusionOk="0" h="19" w="20">
                    <a:moveTo>
                      <a:pt x="20" y="13"/>
                    </a:moveTo>
                    <a:lnTo>
                      <a:pt x="7" y="19"/>
                    </a:lnTo>
                    <a:lnTo>
                      <a:pt x="0" y="6"/>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8" name="Google Shape;1218;g1935e9c8858_0_8"/>
              <p:cNvSpPr/>
              <p:nvPr/>
            </p:nvSpPr>
            <p:spPr>
              <a:xfrm>
                <a:off x="5215" y="2524"/>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9" name="Google Shape;1219;g1935e9c8858_0_8"/>
              <p:cNvSpPr/>
              <p:nvPr/>
            </p:nvSpPr>
            <p:spPr>
              <a:xfrm>
                <a:off x="5192" y="2553"/>
                <a:ext cx="18" cy="18"/>
              </a:xfrm>
              <a:custGeom>
                <a:rect b="b" l="l" r="r" t="t"/>
                <a:pathLst>
                  <a:path extrusionOk="0" h="18" w="18">
                    <a:moveTo>
                      <a:pt x="18" y="13"/>
                    </a:moveTo>
                    <a:lnTo>
                      <a:pt x="5" y="18"/>
                    </a:lnTo>
                    <a:lnTo>
                      <a:pt x="0" y="5"/>
                    </a:lnTo>
                    <a:lnTo>
                      <a:pt x="13" y="0"/>
                    </a:lnTo>
                    <a:lnTo>
                      <a:pt x="18"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0" name="Google Shape;1220;g1935e9c8858_0_8"/>
              <p:cNvSpPr/>
              <p:nvPr/>
            </p:nvSpPr>
            <p:spPr>
              <a:xfrm>
                <a:off x="5207" y="2545"/>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1" name="Google Shape;1221;g1935e9c8858_0_8"/>
              <p:cNvSpPr/>
              <p:nvPr/>
            </p:nvSpPr>
            <p:spPr>
              <a:xfrm>
                <a:off x="5221" y="2539"/>
                <a:ext cx="20" cy="17"/>
              </a:xfrm>
              <a:custGeom>
                <a:rect b="b" l="l" r="r" t="t"/>
                <a:pathLst>
                  <a:path extrusionOk="0" h="11" w="12">
                    <a:moveTo>
                      <a:pt x="10" y="9"/>
                    </a:moveTo>
                    <a:cubicBezTo>
                      <a:pt x="4" y="11"/>
                      <a:pt x="4" y="11"/>
                      <a:pt x="4" y="11"/>
                    </a:cubicBezTo>
                    <a:cubicBezTo>
                      <a:pt x="0" y="3"/>
                      <a:pt x="0" y="3"/>
                      <a:pt x="0" y="3"/>
                    </a:cubicBezTo>
                    <a:cubicBezTo>
                      <a:pt x="8" y="0"/>
                      <a:pt x="8" y="0"/>
                      <a:pt x="8" y="0"/>
                    </a:cubicBezTo>
                    <a:cubicBezTo>
                      <a:pt x="11" y="5"/>
                      <a:pt x="11" y="5"/>
                      <a:pt x="11" y="5"/>
                    </a:cubicBezTo>
                    <a:cubicBezTo>
                      <a:pt x="12" y="7"/>
                      <a:pt x="11" y="8"/>
                      <a:pt x="10"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2" name="Google Shape;1222;g1935e9c8858_0_8"/>
              <p:cNvSpPr/>
              <p:nvPr/>
            </p:nvSpPr>
            <p:spPr>
              <a:xfrm>
                <a:off x="5076" y="2529"/>
                <a:ext cx="71" cy="108"/>
              </a:xfrm>
              <a:custGeom>
                <a:rect b="b" l="l" r="r" t="t"/>
                <a:pathLst>
                  <a:path extrusionOk="0" h="67" w="44">
                    <a:moveTo>
                      <a:pt x="15" y="1"/>
                    </a:moveTo>
                    <a:cubicBezTo>
                      <a:pt x="4" y="6"/>
                      <a:pt x="4" y="6"/>
                      <a:pt x="4" y="6"/>
                    </a:cubicBezTo>
                    <a:cubicBezTo>
                      <a:pt x="1" y="8"/>
                      <a:pt x="0" y="12"/>
                      <a:pt x="1" y="15"/>
                    </a:cubicBezTo>
                    <a:cubicBezTo>
                      <a:pt x="21" y="56"/>
                      <a:pt x="21" y="56"/>
                      <a:pt x="21" y="56"/>
                    </a:cubicBezTo>
                    <a:cubicBezTo>
                      <a:pt x="22" y="58"/>
                      <a:pt x="25" y="60"/>
                      <a:pt x="28" y="59"/>
                    </a:cubicBezTo>
                    <a:cubicBezTo>
                      <a:pt x="28" y="60"/>
                      <a:pt x="28" y="61"/>
                      <a:pt x="28" y="62"/>
                    </a:cubicBezTo>
                    <a:cubicBezTo>
                      <a:pt x="30" y="65"/>
                      <a:pt x="35" y="67"/>
                      <a:pt x="38" y="65"/>
                    </a:cubicBezTo>
                    <a:cubicBezTo>
                      <a:pt x="42" y="63"/>
                      <a:pt x="44" y="59"/>
                      <a:pt x="42" y="55"/>
                    </a:cubicBezTo>
                    <a:cubicBezTo>
                      <a:pt x="42" y="54"/>
                      <a:pt x="41" y="54"/>
                      <a:pt x="40" y="53"/>
                    </a:cubicBezTo>
                    <a:cubicBezTo>
                      <a:pt x="43" y="51"/>
                      <a:pt x="44" y="48"/>
                      <a:pt x="42" y="45"/>
                    </a:cubicBezTo>
                    <a:cubicBezTo>
                      <a:pt x="23" y="4"/>
                      <a:pt x="23" y="4"/>
                      <a:pt x="23" y="4"/>
                    </a:cubicBezTo>
                    <a:cubicBezTo>
                      <a:pt x="21" y="1"/>
                      <a:pt x="18" y="0"/>
                      <a:pt x="15" y="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3" name="Google Shape;1223;g1935e9c8858_0_8"/>
              <p:cNvSpPr/>
              <p:nvPr/>
            </p:nvSpPr>
            <p:spPr>
              <a:xfrm>
                <a:off x="5055" y="2498"/>
                <a:ext cx="58" cy="46"/>
              </a:xfrm>
              <a:custGeom>
                <a:rect b="b" l="l" r="r" t="t"/>
                <a:pathLst>
                  <a:path extrusionOk="0" h="28" w="36">
                    <a:moveTo>
                      <a:pt x="28" y="1"/>
                    </a:moveTo>
                    <a:cubicBezTo>
                      <a:pt x="2" y="14"/>
                      <a:pt x="2" y="14"/>
                      <a:pt x="2" y="14"/>
                    </a:cubicBezTo>
                    <a:cubicBezTo>
                      <a:pt x="1" y="14"/>
                      <a:pt x="0" y="15"/>
                      <a:pt x="1" y="16"/>
                    </a:cubicBezTo>
                    <a:cubicBezTo>
                      <a:pt x="6" y="26"/>
                      <a:pt x="6" y="26"/>
                      <a:pt x="6" y="26"/>
                    </a:cubicBezTo>
                    <a:cubicBezTo>
                      <a:pt x="6" y="27"/>
                      <a:pt x="7" y="28"/>
                      <a:pt x="8" y="27"/>
                    </a:cubicBezTo>
                    <a:cubicBezTo>
                      <a:pt x="35" y="15"/>
                      <a:pt x="35" y="15"/>
                      <a:pt x="35" y="15"/>
                    </a:cubicBezTo>
                    <a:cubicBezTo>
                      <a:pt x="36" y="14"/>
                      <a:pt x="36" y="13"/>
                      <a:pt x="36" y="12"/>
                    </a:cubicBezTo>
                    <a:cubicBezTo>
                      <a:pt x="31" y="2"/>
                      <a:pt x="31" y="2"/>
                      <a:pt x="31" y="2"/>
                    </a:cubicBezTo>
                    <a:cubicBezTo>
                      <a:pt x="30" y="1"/>
                      <a:pt x="29" y="0"/>
                      <a:pt x="28" y="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4" name="Google Shape;1224;g1935e9c8858_0_8"/>
              <p:cNvSpPr/>
              <p:nvPr/>
            </p:nvSpPr>
            <p:spPr>
              <a:xfrm>
                <a:off x="5092" y="2529"/>
                <a:ext cx="55" cy="105"/>
              </a:xfrm>
              <a:custGeom>
                <a:rect b="b" l="l" r="r" t="t"/>
                <a:pathLst>
                  <a:path extrusionOk="0" h="65" w="34">
                    <a:moveTo>
                      <a:pt x="5" y="1"/>
                    </a:moveTo>
                    <a:cubicBezTo>
                      <a:pt x="0" y="4"/>
                      <a:pt x="0" y="4"/>
                      <a:pt x="0" y="4"/>
                    </a:cubicBezTo>
                    <a:cubicBezTo>
                      <a:pt x="29" y="65"/>
                      <a:pt x="29" y="65"/>
                      <a:pt x="29" y="65"/>
                    </a:cubicBezTo>
                    <a:cubicBezTo>
                      <a:pt x="32" y="63"/>
                      <a:pt x="34" y="59"/>
                      <a:pt x="32" y="55"/>
                    </a:cubicBezTo>
                    <a:cubicBezTo>
                      <a:pt x="32" y="54"/>
                      <a:pt x="31" y="54"/>
                      <a:pt x="30" y="53"/>
                    </a:cubicBezTo>
                    <a:cubicBezTo>
                      <a:pt x="33" y="51"/>
                      <a:pt x="34" y="48"/>
                      <a:pt x="32" y="45"/>
                    </a:cubicBezTo>
                    <a:cubicBezTo>
                      <a:pt x="13" y="4"/>
                      <a:pt x="13" y="4"/>
                      <a:pt x="13" y="4"/>
                    </a:cubicBezTo>
                    <a:cubicBezTo>
                      <a:pt x="11" y="1"/>
                      <a:pt x="8" y="0"/>
                      <a:pt x="5" y="1"/>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5" name="Google Shape;1225;g1935e9c8858_0_8"/>
              <p:cNvSpPr/>
              <p:nvPr/>
            </p:nvSpPr>
            <p:spPr>
              <a:xfrm>
                <a:off x="5079" y="2498"/>
                <a:ext cx="34" cy="34"/>
              </a:xfrm>
              <a:custGeom>
                <a:rect b="b" l="l" r="r" t="t"/>
                <a:pathLst>
                  <a:path extrusionOk="0" h="21" w="21">
                    <a:moveTo>
                      <a:pt x="13" y="1"/>
                    </a:moveTo>
                    <a:cubicBezTo>
                      <a:pt x="0" y="7"/>
                      <a:pt x="0" y="7"/>
                      <a:pt x="0" y="7"/>
                    </a:cubicBezTo>
                    <a:cubicBezTo>
                      <a:pt x="7" y="21"/>
                      <a:pt x="7" y="21"/>
                      <a:pt x="7" y="21"/>
                    </a:cubicBezTo>
                    <a:cubicBezTo>
                      <a:pt x="20" y="15"/>
                      <a:pt x="20" y="15"/>
                      <a:pt x="20" y="15"/>
                    </a:cubicBezTo>
                    <a:cubicBezTo>
                      <a:pt x="21" y="14"/>
                      <a:pt x="21" y="13"/>
                      <a:pt x="21" y="12"/>
                    </a:cubicBezTo>
                    <a:cubicBezTo>
                      <a:pt x="16" y="2"/>
                      <a:pt x="16" y="2"/>
                      <a:pt x="16" y="2"/>
                    </a:cubicBezTo>
                    <a:cubicBezTo>
                      <a:pt x="15" y="1"/>
                      <a:pt x="14" y="0"/>
                      <a:pt x="13" y="1"/>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6" name="Google Shape;1226;g1935e9c8858_0_8"/>
              <p:cNvSpPr/>
              <p:nvPr/>
            </p:nvSpPr>
            <p:spPr>
              <a:xfrm>
                <a:off x="3587" y="3288"/>
                <a:ext cx="107" cy="124"/>
              </a:xfrm>
              <a:custGeom>
                <a:rect b="b" l="l" r="r" t="t"/>
                <a:pathLst>
                  <a:path extrusionOk="0" h="76" w="66">
                    <a:moveTo>
                      <a:pt x="36" y="75"/>
                    </a:moveTo>
                    <a:cubicBezTo>
                      <a:pt x="2" y="58"/>
                      <a:pt x="2" y="58"/>
                      <a:pt x="2" y="58"/>
                    </a:cubicBezTo>
                    <a:cubicBezTo>
                      <a:pt x="1" y="58"/>
                      <a:pt x="0" y="56"/>
                      <a:pt x="1" y="55"/>
                    </a:cubicBezTo>
                    <a:cubicBezTo>
                      <a:pt x="27" y="2"/>
                      <a:pt x="27" y="2"/>
                      <a:pt x="27" y="2"/>
                    </a:cubicBezTo>
                    <a:cubicBezTo>
                      <a:pt x="27" y="1"/>
                      <a:pt x="29" y="0"/>
                      <a:pt x="30" y="1"/>
                    </a:cubicBezTo>
                    <a:cubicBezTo>
                      <a:pt x="64" y="17"/>
                      <a:pt x="64" y="17"/>
                      <a:pt x="64" y="17"/>
                    </a:cubicBezTo>
                    <a:cubicBezTo>
                      <a:pt x="66" y="18"/>
                      <a:pt x="66" y="20"/>
                      <a:pt x="66" y="21"/>
                    </a:cubicBezTo>
                    <a:cubicBezTo>
                      <a:pt x="40" y="74"/>
                      <a:pt x="40" y="74"/>
                      <a:pt x="40" y="74"/>
                    </a:cubicBezTo>
                    <a:cubicBezTo>
                      <a:pt x="39" y="75"/>
                      <a:pt x="37" y="76"/>
                      <a:pt x="36" y="7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7" name="Google Shape;1227;g1935e9c8858_0_8"/>
              <p:cNvSpPr/>
              <p:nvPr/>
            </p:nvSpPr>
            <p:spPr>
              <a:xfrm>
                <a:off x="3592" y="3368"/>
                <a:ext cx="17" cy="18"/>
              </a:xfrm>
              <a:custGeom>
                <a:rect b="b" l="l" r="r" t="t"/>
                <a:pathLst>
                  <a:path extrusionOk="0" h="11" w="11">
                    <a:moveTo>
                      <a:pt x="11" y="3"/>
                    </a:moveTo>
                    <a:cubicBezTo>
                      <a:pt x="7" y="11"/>
                      <a:pt x="7" y="11"/>
                      <a:pt x="7" y="11"/>
                    </a:cubicBezTo>
                    <a:cubicBezTo>
                      <a:pt x="1" y="9"/>
                      <a:pt x="1" y="9"/>
                      <a:pt x="1" y="9"/>
                    </a:cubicBezTo>
                    <a:cubicBezTo>
                      <a:pt x="0" y="8"/>
                      <a:pt x="0" y="7"/>
                      <a:pt x="0" y="5"/>
                    </a:cubicBezTo>
                    <a:cubicBezTo>
                      <a:pt x="3" y="0"/>
                      <a:pt x="3" y="0"/>
                      <a:pt x="3" y="0"/>
                    </a:cubicBezTo>
                    <a:lnTo>
                      <a:pt x="11" y="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8" name="Google Shape;1228;g1935e9c8858_0_8"/>
              <p:cNvSpPr/>
              <p:nvPr/>
            </p:nvSpPr>
            <p:spPr>
              <a:xfrm>
                <a:off x="3598" y="3352"/>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9" name="Google Shape;1229;g1935e9c8858_0_8"/>
              <p:cNvSpPr/>
              <p:nvPr/>
            </p:nvSpPr>
            <p:spPr>
              <a:xfrm>
                <a:off x="3605" y="3337"/>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0" name="Google Shape;1230;g1935e9c8858_0_8"/>
              <p:cNvSpPr/>
              <p:nvPr/>
            </p:nvSpPr>
            <p:spPr>
              <a:xfrm>
                <a:off x="3605" y="3374"/>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1" name="Google Shape;1231;g1935e9c8858_0_8"/>
              <p:cNvSpPr/>
              <p:nvPr/>
            </p:nvSpPr>
            <p:spPr>
              <a:xfrm>
                <a:off x="3613" y="3360"/>
                <a:ext cx="18" cy="18"/>
              </a:xfrm>
              <a:custGeom>
                <a:rect b="b" l="l" r="r" t="t"/>
                <a:pathLst>
                  <a:path extrusionOk="0" h="18" w="18">
                    <a:moveTo>
                      <a:pt x="18" y="6"/>
                    </a:moveTo>
                    <a:lnTo>
                      <a:pt x="13" y="18"/>
                    </a:lnTo>
                    <a:lnTo>
                      <a:pt x="0" y="13"/>
                    </a:lnTo>
                    <a:lnTo>
                      <a:pt x="6" y="0"/>
                    </a:lnTo>
                    <a:lnTo>
                      <a:pt x="18"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2" name="Google Shape;1232;g1935e9c8858_0_8"/>
              <p:cNvSpPr/>
              <p:nvPr/>
            </p:nvSpPr>
            <p:spPr>
              <a:xfrm>
                <a:off x="3619" y="3344"/>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3" name="Google Shape;1233;g1935e9c8858_0_8"/>
              <p:cNvSpPr/>
              <p:nvPr/>
            </p:nvSpPr>
            <p:spPr>
              <a:xfrm>
                <a:off x="3613" y="3321"/>
                <a:ext cx="19" cy="19"/>
              </a:xfrm>
              <a:custGeom>
                <a:rect b="b" l="l" r="r" t="t"/>
                <a:pathLst>
                  <a:path extrusionOk="0" h="19" w="19">
                    <a:moveTo>
                      <a:pt x="19" y="6"/>
                    </a:moveTo>
                    <a:lnTo>
                      <a:pt x="13" y="19"/>
                    </a:lnTo>
                    <a:lnTo>
                      <a:pt x="0" y="13"/>
                    </a:lnTo>
                    <a:lnTo>
                      <a:pt x="6" y="0"/>
                    </a:lnTo>
                    <a:lnTo>
                      <a:pt x="19"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4" name="Google Shape;1234;g1935e9c8858_0_8"/>
              <p:cNvSpPr/>
              <p:nvPr/>
            </p:nvSpPr>
            <p:spPr>
              <a:xfrm>
                <a:off x="3619" y="3306"/>
                <a:ext cx="20" cy="20"/>
              </a:xfrm>
              <a:custGeom>
                <a:rect b="b" l="l" r="r" t="t"/>
                <a:pathLst>
                  <a:path extrusionOk="0" h="20" w="20">
                    <a:moveTo>
                      <a:pt x="20" y="7"/>
                    </a:moveTo>
                    <a:lnTo>
                      <a:pt x="13" y="20"/>
                    </a:lnTo>
                    <a:lnTo>
                      <a:pt x="0" y="13"/>
                    </a:lnTo>
                    <a:lnTo>
                      <a:pt x="7" y="0"/>
                    </a:lnTo>
                    <a:lnTo>
                      <a:pt x="20"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5" name="Google Shape;1235;g1935e9c8858_0_8"/>
              <p:cNvSpPr/>
              <p:nvPr/>
            </p:nvSpPr>
            <p:spPr>
              <a:xfrm>
                <a:off x="3627" y="3292"/>
                <a:ext cx="20" cy="19"/>
              </a:xfrm>
              <a:custGeom>
                <a:rect b="b" l="l" r="r" t="t"/>
                <a:pathLst>
                  <a:path extrusionOk="0" h="12" w="12">
                    <a:moveTo>
                      <a:pt x="12" y="4"/>
                    </a:moveTo>
                    <a:cubicBezTo>
                      <a:pt x="8" y="12"/>
                      <a:pt x="8" y="12"/>
                      <a:pt x="8" y="12"/>
                    </a:cubicBezTo>
                    <a:cubicBezTo>
                      <a:pt x="0" y="8"/>
                      <a:pt x="0" y="8"/>
                      <a:pt x="0" y="8"/>
                    </a:cubicBezTo>
                    <a:cubicBezTo>
                      <a:pt x="3" y="2"/>
                      <a:pt x="3" y="2"/>
                      <a:pt x="3" y="2"/>
                    </a:cubicBezTo>
                    <a:cubicBezTo>
                      <a:pt x="3" y="1"/>
                      <a:pt x="5" y="0"/>
                      <a:pt x="6" y="1"/>
                    </a:cubicBezTo>
                    <a:lnTo>
                      <a:pt x="12" y="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6" name="Google Shape;1236;g1935e9c8858_0_8"/>
              <p:cNvSpPr/>
              <p:nvPr/>
            </p:nvSpPr>
            <p:spPr>
              <a:xfrm>
                <a:off x="3627" y="3329"/>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7" name="Google Shape;1237;g1935e9c8858_0_8"/>
              <p:cNvSpPr/>
              <p:nvPr/>
            </p:nvSpPr>
            <p:spPr>
              <a:xfrm>
                <a:off x="3634" y="3314"/>
                <a:ext cx="19" cy="18"/>
              </a:xfrm>
              <a:custGeom>
                <a:rect b="b" l="l" r="r" t="t"/>
                <a:pathLst>
                  <a:path extrusionOk="0" h="18" w="19">
                    <a:moveTo>
                      <a:pt x="19" y="5"/>
                    </a:moveTo>
                    <a:lnTo>
                      <a:pt x="13" y="18"/>
                    </a:lnTo>
                    <a:lnTo>
                      <a:pt x="0" y="12"/>
                    </a:lnTo>
                    <a:lnTo>
                      <a:pt x="6" y="0"/>
                    </a:lnTo>
                    <a:lnTo>
                      <a:pt x="19" y="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8" name="Google Shape;1238;g1935e9c8858_0_8"/>
              <p:cNvSpPr/>
              <p:nvPr/>
            </p:nvSpPr>
            <p:spPr>
              <a:xfrm>
                <a:off x="3642" y="3298"/>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9" name="Google Shape;1239;g1935e9c8858_0_8"/>
              <p:cNvSpPr/>
              <p:nvPr/>
            </p:nvSpPr>
            <p:spPr>
              <a:xfrm>
                <a:off x="3621" y="3382"/>
                <a:ext cx="18" cy="18"/>
              </a:xfrm>
              <a:custGeom>
                <a:rect b="b" l="l" r="r" t="t"/>
                <a:pathLst>
                  <a:path extrusionOk="0" h="18" w="18">
                    <a:moveTo>
                      <a:pt x="18" y="5"/>
                    </a:moveTo>
                    <a:lnTo>
                      <a:pt x="13" y="18"/>
                    </a:lnTo>
                    <a:lnTo>
                      <a:pt x="0" y="13"/>
                    </a:lnTo>
                    <a:lnTo>
                      <a:pt x="6" y="0"/>
                    </a:lnTo>
                    <a:lnTo>
                      <a:pt x="18" y="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0" name="Google Shape;1240;g1935e9c8858_0_8"/>
              <p:cNvSpPr/>
              <p:nvPr/>
            </p:nvSpPr>
            <p:spPr>
              <a:xfrm>
                <a:off x="3627" y="3366"/>
                <a:ext cx="20" cy="20"/>
              </a:xfrm>
              <a:custGeom>
                <a:rect b="b" l="l" r="r" t="t"/>
                <a:pathLst>
                  <a:path extrusionOk="0" h="20" w="20">
                    <a:moveTo>
                      <a:pt x="20" y="7"/>
                    </a:moveTo>
                    <a:lnTo>
                      <a:pt x="13" y="20"/>
                    </a:lnTo>
                    <a:lnTo>
                      <a:pt x="0" y="13"/>
                    </a:lnTo>
                    <a:lnTo>
                      <a:pt x="7" y="0"/>
                    </a:lnTo>
                    <a:lnTo>
                      <a:pt x="20"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1" name="Google Shape;1241;g1935e9c8858_0_8"/>
              <p:cNvSpPr/>
              <p:nvPr/>
            </p:nvSpPr>
            <p:spPr>
              <a:xfrm>
                <a:off x="3635" y="3352"/>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2" name="Google Shape;1242;g1935e9c8858_0_8"/>
              <p:cNvSpPr/>
              <p:nvPr/>
            </p:nvSpPr>
            <p:spPr>
              <a:xfrm>
                <a:off x="3635" y="3389"/>
                <a:ext cx="18" cy="18"/>
              </a:xfrm>
              <a:custGeom>
                <a:rect b="b" l="l" r="r" t="t"/>
                <a:pathLst>
                  <a:path extrusionOk="0" h="11" w="11">
                    <a:moveTo>
                      <a:pt x="11" y="4"/>
                    </a:moveTo>
                    <a:cubicBezTo>
                      <a:pt x="9" y="10"/>
                      <a:pt x="9" y="10"/>
                      <a:pt x="9" y="10"/>
                    </a:cubicBezTo>
                    <a:cubicBezTo>
                      <a:pt x="8" y="11"/>
                      <a:pt x="6" y="11"/>
                      <a:pt x="5" y="11"/>
                    </a:cubicBezTo>
                    <a:cubicBezTo>
                      <a:pt x="0" y="8"/>
                      <a:pt x="0" y="8"/>
                      <a:pt x="0" y="8"/>
                    </a:cubicBezTo>
                    <a:cubicBezTo>
                      <a:pt x="3" y="0"/>
                      <a:pt x="3" y="0"/>
                      <a:pt x="3" y="0"/>
                    </a:cubicBezTo>
                    <a:lnTo>
                      <a:pt x="11" y="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3" name="Google Shape;1243;g1935e9c8858_0_8"/>
              <p:cNvSpPr/>
              <p:nvPr/>
            </p:nvSpPr>
            <p:spPr>
              <a:xfrm>
                <a:off x="3642" y="3374"/>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4" name="Google Shape;1244;g1935e9c8858_0_8"/>
              <p:cNvSpPr/>
              <p:nvPr/>
            </p:nvSpPr>
            <p:spPr>
              <a:xfrm>
                <a:off x="3650" y="3358"/>
                <a:ext cx="18" cy="20"/>
              </a:xfrm>
              <a:custGeom>
                <a:rect b="b" l="l" r="r" t="t"/>
                <a:pathLst>
                  <a:path extrusionOk="0" h="20" w="18">
                    <a:moveTo>
                      <a:pt x="18" y="7"/>
                    </a:moveTo>
                    <a:lnTo>
                      <a:pt x="13" y="20"/>
                    </a:lnTo>
                    <a:lnTo>
                      <a:pt x="0" y="13"/>
                    </a:lnTo>
                    <a:lnTo>
                      <a:pt x="5" y="0"/>
                    </a:lnTo>
                    <a:lnTo>
                      <a:pt x="18"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5" name="Google Shape;1245;g1935e9c8858_0_8"/>
              <p:cNvSpPr/>
              <p:nvPr/>
            </p:nvSpPr>
            <p:spPr>
              <a:xfrm>
                <a:off x="3642" y="3335"/>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6" name="Google Shape;1246;g1935e9c8858_0_8"/>
              <p:cNvSpPr/>
              <p:nvPr/>
            </p:nvSpPr>
            <p:spPr>
              <a:xfrm>
                <a:off x="3650" y="3321"/>
                <a:ext cx="19" cy="19"/>
              </a:xfrm>
              <a:custGeom>
                <a:rect b="b" l="l" r="r" t="t"/>
                <a:pathLst>
                  <a:path extrusionOk="0" h="19" w="19">
                    <a:moveTo>
                      <a:pt x="19" y="6"/>
                    </a:moveTo>
                    <a:lnTo>
                      <a:pt x="13" y="19"/>
                    </a:lnTo>
                    <a:lnTo>
                      <a:pt x="0" y="13"/>
                    </a:lnTo>
                    <a:lnTo>
                      <a:pt x="6" y="0"/>
                    </a:lnTo>
                    <a:lnTo>
                      <a:pt x="19"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7" name="Google Shape;1247;g1935e9c8858_0_8"/>
              <p:cNvSpPr/>
              <p:nvPr/>
            </p:nvSpPr>
            <p:spPr>
              <a:xfrm>
                <a:off x="3656" y="3306"/>
                <a:ext cx="20" cy="20"/>
              </a:xfrm>
              <a:custGeom>
                <a:rect b="b" l="l" r="r" t="t"/>
                <a:pathLst>
                  <a:path extrusionOk="0" h="20" w="20">
                    <a:moveTo>
                      <a:pt x="20" y="7"/>
                    </a:moveTo>
                    <a:lnTo>
                      <a:pt x="13" y="20"/>
                    </a:lnTo>
                    <a:lnTo>
                      <a:pt x="0" y="13"/>
                    </a:lnTo>
                    <a:lnTo>
                      <a:pt x="7" y="0"/>
                    </a:lnTo>
                    <a:lnTo>
                      <a:pt x="20"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8" name="Google Shape;1248;g1935e9c8858_0_8"/>
              <p:cNvSpPr/>
              <p:nvPr/>
            </p:nvSpPr>
            <p:spPr>
              <a:xfrm>
                <a:off x="3656" y="3344"/>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9" name="Google Shape;1249;g1935e9c8858_0_8"/>
              <p:cNvSpPr/>
              <p:nvPr/>
            </p:nvSpPr>
            <p:spPr>
              <a:xfrm>
                <a:off x="3665" y="3329"/>
                <a:ext cx="19" cy="18"/>
              </a:xfrm>
              <a:custGeom>
                <a:rect b="b" l="l" r="r" t="t"/>
                <a:pathLst>
                  <a:path extrusionOk="0" h="18" w="19">
                    <a:moveTo>
                      <a:pt x="19" y="5"/>
                    </a:moveTo>
                    <a:lnTo>
                      <a:pt x="13" y="18"/>
                    </a:lnTo>
                    <a:lnTo>
                      <a:pt x="0" y="11"/>
                    </a:lnTo>
                    <a:lnTo>
                      <a:pt x="6" y="0"/>
                    </a:lnTo>
                    <a:lnTo>
                      <a:pt x="19" y="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0" name="Google Shape;1250;g1935e9c8858_0_8"/>
              <p:cNvSpPr/>
              <p:nvPr/>
            </p:nvSpPr>
            <p:spPr>
              <a:xfrm>
                <a:off x="3671" y="3313"/>
                <a:ext cx="19" cy="19"/>
              </a:xfrm>
              <a:custGeom>
                <a:rect b="b" l="l" r="r" t="t"/>
                <a:pathLst>
                  <a:path extrusionOk="0" h="12" w="12">
                    <a:moveTo>
                      <a:pt x="11" y="6"/>
                    </a:moveTo>
                    <a:cubicBezTo>
                      <a:pt x="8" y="12"/>
                      <a:pt x="8" y="12"/>
                      <a:pt x="8" y="12"/>
                    </a:cubicBezTo>
                    <a:cubicBezTo>
                      <a:pt x="0" y="8"/>
                      <a:pt x="0" y="8"/>
                      <a:pt x="0" y="8"/>
                    </a:cubicBezTo>
                    <a:cubicBezTo>
                      <a:pt x="4" y="0"/>
                      <a:pt x="4" y="0"/>
                      <a:pt x="4" y="0"/>
                    </a:cubicBezTo>
                    <a:cubicBezTo>
                      <a:pt x="10" y="3"/>
                      <a:pt x="10" y="3"/>
                      <a:pt x="10" y="3"/>
                    </a:cubicBezTo>
                    <a:cubicBezTo>
                      <a:pt x="11" y="4"/>
                      <a:pt x="12" y="5"/>
                      <a:pt x="11" y="6"/>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1" name="Google Shape;1251;g1935e9c8858_0_8"/>
              <p:cNvSpPr/>
              <p:nvPr/>
            </p:nvSpPr>
            <p:spPr>
              <a:xfrm>
                <a:off x="3656" y="3146"/>
                <a:ext cx="107" cy="121"/>
              </a:xfrm>
              <a:custGeom>
                <a:rect b="b" l="l" r="r" t="t"/>
                <a:pathLst>
                  <a:path extrusionOk="0" h="75" w="66">
                    <a:moveTo>
                      <a:pt x="36" y="75"/>
                    </a:moveTo>
                    <a:cubicBezTo>
                      <a:pt x="2" y="58"/>
                      <a:pt x="2" y="58"/>
                      <a:pt x="2" y="58"/>
                    </a:cubicBezTo>
                    <a:cubicBezTo>
                      <a:pt x="1" y="57"/>
                      <a:pt x="0" y="56"/>
                      <a:pt x="1" y="54"/>
                    </a:cubicBezTo>
                    <a:cubicBezTo>
                      <a:pt x="27" y="2"/>
                      <a:pt x="27" y="2"/>
                      <a:pt x="27" y="2"/>
                    </a:cubicBezTo>
                    <a:cubicBezTo>
                      <a:pt x="28" y="0"/>
                      <a:pt x="29" y="0"/>
                      <a:pt x="31" y="0"/>
                    </a:cubicBezTo>
                    <a:cubicBezTo>
                      <a:pt x="64" y="17"/>
                      <a:pt x="64" y="17"/>
                      <a:pt x="64" y="17"/>
                    </a:cubicBezTo>
                    <a:cubicBezTo>
                      <a:pt x="66" y="18"/>
                      <a:pt x="66" y="19"/>
                      <a:pt x="66" y="21"/>
                    </a:cubicBezTo>
                    <a:cubicBezTo>
                      <a:pt x="40" y="73"/>
                      <a:pt x="40" y="73"/>
                      <a:pt x="40" y="73"/>
                    </a:cubicBezTo>
                    <a:cubicBezTo>
                      <a:pt x="39" y="75"/>
                      <a:pt x="38" y="75"/>
                      <a:pt x="36" y="75"/>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2" name="Google Shape;1252;g1935e9c8858_0_8"/>
              <p:cNvSpPr/>
              <p:nvPr/>
            </p:nvSpPr>
            <p:spPr>
              <a:xfrm>
                <a:off x="3661" y="3224"/>
                <a:ext cx="18" cy="19"/>
              </a:xfrm>
              <a:custGeom>
                <a:rect b="b" l="l" r="r" t="t"/>
                <a:pathLst>
                  <a:path extrusionOk="0" h="12" w="11">
                    <a:moveTo>
                      <a:pt x="11" y="4"/>
                    </a:moveTo>
                    <a:cubicBezTo>
                      <a:pt x="7" y="12"/>
                      <a:pt x="7" y="12"/>
                      <a:pt x="7" y="12"/>
                    </a:cubicBezTo>
                    <a:cubicBezTo>
                      <a:pt x="2" y="9"/>
                      <a:pt x="2" y="9"/>
                      <a:pt x="2" y="9"/>
                    </a:cubicBezTo>
                    <a:cubicBezTo>
                      <a:pt x="0" y="9"/>
                      <a:pt x="0" y="7"/>
                      <a:pt x="0" y="6"/>
                    </a:cubicBezTo>
                    <a:cubicBezTo>
                      <a:pt x="3" y="0"/>
                      <a:pt x="3" y="0"/>
                      <a:pt x="3" y="0"/>
                    </a:cubicBezTo>
                    <a:lnTo>
                      <a:pt x="11" y="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3" name="Google Shape;1253;g1935e9c8858_0_8"/>
              <p:cNvSpPr/>
              <p:nvPr/>
            </p:nvSpPr>
            <p:spPr>
              <a:xfrm>
                <a:off x="3668" y="3209"/>
                <a:ext cx="19" cy="20"/>
              </a:xfrm>
              <a:custGeom>
                <a:rect b="b" l="l" r="r" t="t"/>
                <a:pathLst>
                  <a:path extrusionOk="0" h="20" w="19">
                    <a:moveTo>
                      <a:pt x="19" y="7"/>
                    </a:moveTo>
                    <a:lnTo>
                      <a:pt x="13" y="20"/>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4" name="Google Shape;1254;g1935e9c8858_0_8"/>
              <p:cNvSpPr/>
              <p:nvPr/>
            </p:nvSpPr>
            <p:spPr>
              <a:xfrm>
                <a:off x="3674" y="3195"/>
                <a:ext cx="20" cy="17"/>
              </a:xfrm>
              <a:custGeom>
                <a:rect b="b" l="l" r="r" t="t"/>
                <a:pathLst>
                  <a:path extrusionOk="0" h="17" w="20">
                    <a:moveTo>
                      <a:pt x="20" y="6"/>
                    </a:moveTo>
                    <a:lnTo>
                      <a:pt x="13" y="17"/>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5" name="Google Shape;1255;g1935e9c8858_0_8"/>
              <p:cNvSpPr/>
              <p:nvPr/>
            </p:nvSpPr>
            <p:spPr>
              <a:xfrm>
                <a:off x="3674" y="3232"/>
                <a:ext cx="20" cy="18"/>
              </a:xfrm>
              <a:custGeom>
                <a:rect b="b" l="l" r="r" t="t"/>
                <a:pathLst>
                  <a:path extrusionOk="0" h="18" w="20">
                    <a:moveTo>
                      <a:pt x="20" y="5"/>
                    </a:moveTo>
                    <a:lnTo>
                      <a:pt x="13" y="18"/>
                    </a:lnTo>
                    <a:lnTo>
                      <a:pt x="0" y="13"/>
                    </a:lnTo>
                    <a:lnTo>
                      <a:pt x="7" y="0"/>
                    </a:lnTo>
                    <a:lnTo>
                      <a:pt x="20" y="5"/>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6" name="Google Shape;1256;g1935e9c8858_0_8"/>
              <p:cNvSpPr/>
              <p:nvPr/>
            </p:nvSpPr>
            <p:spPr>
              <a:xfrm>
                <a:off x="3682" y="3216"/>
                <a:ext cx="20" cy="19"/>
              </a:xfrm>
              <a:custGeom>
                <a:rect b="b" l="l" r="r" t="t"/>
                <a:pathLst>
                  <a:path extrusionOk="0" h="19" w="20">
                    <a:moveTo>
                      <a:pt x="20" y="6"/>
                    </a:moveTo>
                    <a:lnTo>
                      <a:pt x="13" y="19"/>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7" name="Google Shape;1257;g1935e9c8858_0_8"/>
              <p:cNvSpPr/>
              <p:nvPr/>
            </p:nvSpPr>
            <p:spPr>
              <a:xfrm>
                <a:off x="3689" y="3201"/>
                <a:ext cx="19" cy="19"/>
              </a:xfrm>
              <a:custGeom>
                <a:rect b="b" l="l" r="r" t="t"/>
                <a:pathLst>
                  <a:path extrusionOk="0" h="19" w="19">
                    <a:moveTo>
                      <a:pt x="19" y="7"/>
                    </a:moveTo>
                    <a:lnTo>
                      <a:pt x="13" y="19"/>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8" name="Google Shape;1258;g1935e9c8858_0_8"/>
              <p:cNvSpPr/>
              <p:nvPr/>
            </p:nvSpPr>
            <p:spPr>
              <a:xfrm>
                <a:off x="3682" y="3178"/>
                <a:ext cx="20" cy="20"/>
              </a:xfrm>
              <a:custGeom>
                <a:rect b="b" l="l" r="r" t="t"/>
                <a:pathLst>
                  <a:path extrusionOk="0" h="20" w="20">
                    <a:moveTo>
                      <a:pt x="20" y="7"/>
                    </a:moveTo>
                    <a:lnTo>
                      <a:pt x="13" y="20"/>
                    </a:lnTo>
                    <a:lnTo>
                      <a:pt x="0" y="13"/>
                    </a:lnTo>
                    <a:lnTo>
                      <a:pt x="7" y="0"/>
                    </a:lnTo>
                    <a:lnTo>
                      <a:pt x="20"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9" name="Google Shape;1259;g1935e9c8858_0_8"/>
              <p:cNvSpPr/>
              <p:nvPr/>
            </p:nvSpPr>
            <p:spPr>
              <a:xfrm>
                <a:off x="3690" y="3164"/>
                <a:ext cx="20" cy="19"/>
              </a:xfrm>
              <a:custGeom>
                <a:rect b="b" l="l" r="r" t="t"/>
                <a:pathLst>
                  <a:path extrusionOk="0" h="19" w="20">
                    <a:moveTo>
                      <a:pt x="20" y="6"/>
                    </a:moveTo>
                    <a:lnTo>
                      <a:pt x="13" y="19"/>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0" name="Google Shape;1260;g1935e9c8858_0_8"/>
              <p:cNvSpPr/>
              <p:nvPr/>
            </p:nvSpPr>
            <p:spPr>
              <a:xfrm>
                <a:off x="3697" y="3149"/>
                <a:ext cx="19" cy="18"/>
              </a:xfrm>
              <a:custGeom>
                <a:rect b="b" l="l" r="r" t="t"/>
                <a:pathLst>
                  <a:path extrusionOk="0" h="11" w="12">
                    <a:moveTo>
                      <a:pt x="12" y="3"/>
                    </a:moveTo>
                    <a:cubicBezTo>
                      <a:pt x="8" y="11"/>
                      <a:pt x="8" y="11"/>
                      <a:pt x="8" y="11"/>
                    </a:cubicBezTo>
                    <a:cubicBezTo>
                      <a:pt x="0" y="7"/>
                      <a:pt x="0" y="7"/>
                      <a:pt x="0" y="7"/>
                    </a:cubicBezTo>
                    <a:cubicBezTo>
                      <a:pt x="3" y="2"/>
                      <a:pt x="3" y="2"/>
                      <a:pt x="3" y="2"/>
                    </a:cubicBezTo>
                    <a:cubicBezTo>
                      <a:pt x="4" y="0"/>
                      <a:pt x="5" y="0"/>
                      <a:pt x="6" y="1"/>
                    </a:cubicBezTo>
                    <a:lnTo>
                      <a:pt x="12" y="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1" name="Google Shape;1261;g1935e9c8858_0_8"/>
              <p:cNvSpPr/>
              <p:nvPr/>
            </p:nvSpPr>
            <p:spPr>
              <a:xfrm>
                <a:off x="3697" y="3185"/>
                <a:ext cx="19" cy="19"/>
              </a:xfrm>
              <a:custGeom>
                <a:rect b="b" l="l" r="r" t="t"/>
                <a:pathLst>
                  <a:path extrusionOk="0" h="19" w="19">
                    <a:moveTo>
                      <a:pt x="19" y="6"/>
                    </a:moveTo>
                    <a:lnTo>
                      <a:pt x="13"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2" name="Google Shape;1262;g1935e9c8858_0_8"/>
              <p:cNvSpPr/>
              <p:nvPr/>
            </p:nvSpPr>
            <p:spPr>
              <a:xfrm>
                <a:off x="3705" y="3170"/>
                <a:ext cx="18" cy="20"/>
              </a:xfrm>
              <a:custGeom>
                <a:rect b="b" l="l" r="r" t="t"/>
                <a:pathLst>
                  <a:path extrusionOk="0" h="20" w="18">
                    <a:moveTo>
                      <a:pt x="18" y="7"/>
                    </a:moveTo>
                    <a:lnTo>
                      <a:pt x="13" y="20"/>
                    </a:lnTo>
                    <a:lnTo>
                      <a:pt x="0" y="13"/>
                    </a:lnTo>
                    <a:lnTo>
                      <a:pt x="5" y="0"/>
                    </a:lnTo>
                    <a:lnTo>
                      <a:pt x="18"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3" name="Google Shape;1263;g1935e9c8858_0_8"/>
              <p:cNvSpPr/>
              <p:nvPr/>
            </p:nvSpPr>
            <p:spPr>
              <a:xfrm>
                <a:off x="3712" y="3156"/>
                <a:ext cx="19" cy="19"/>
              </a:xfrm>
              <a:custGeom>
                <a:rect b="b" l="l" r="r" t="t"/>
                <a:pathLst>
                  <a:path extrusionOk="0" h="19" w="19">
                    <a:moveTo>
                      <a:pt x="19" y="6"/>
                    </a:moveTo>
                    <a:lnTo>
                      <a:pt x="12"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4" name="Google Shape;1264;g1935e9c8858_0_8"/>
              <p:cNvSpPr/>
              <p:nvPr/>
            </p:nvSpPr>
            <p:spPr>
              <a:xfrm>
                <a:off x="3690" y="3238"/>
                <a:ext cx="20" cy="20"/>
              </a:xfrm>
              <a:custGeom>
                <a:rect b="b" l="l" r="r" t="t"/>
                <a:pathLst>
                  <a:path extrusionOk="0" h="20" w="20">
                    <a:moveTo>
                      <a:pt x="20" y="7"/>
                    </a:moveTo>
                    <a:lnTo>
                      <a:pt x="13" y="20"/>
                    </a:lnTo>
                    <a:lnTo>
                      <a:pt x="0" y="13"/>
                    </a:lnTo>
                    <a:lnTo>
                      <a:pt x="7" y="0"/>
                    </a:lnTo>
                    <a:lnTo>
                      <a:pt x="20"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5" name="Google Shape;1265;g1935e9c8858_0_8"/>
              <p:cNvSpPr/>
              <p:nvPr/>
            </p:nvSpPr>
            <p:spPr>
              <a:xfrm>
                <a:off x="3697" y="3224"/>
                <a:ext cx="19" cy="19"/>
              </a:xfrm>
              <a:custGeom>
                <a:rect b="b" l="l" r="r" t="t"/>
                <a:pathLst>
                  <a:path extrusionOk="0" h="19" w="19">
                    <a:moveTo>
                      <a:pt x="19" y="6"/>
                    </a:moveTo>
                    <a:lnTo>
                      <a:pt x="13"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6" name="Google Shape;1266;g1935e9c8858_0_8"/>
              <p:cNvSpPr/>
              <p:nvPr/>
            </p:nvSpPr>
            <p:spPr>
              <a:xfrm>
                <a:off x="3705" y="3209"/>
                <a:ext cx="19" cy="18"/>
              </a:xfrm>
              <a:custGeom>
                <a:rect b="b" l="l" r="r" t="t"/>
                <a:pathLst>
                  <a:path extrusionOk="0" h="18" w="19">
                    <a:moveTo>
                      <a:pt x="19" y="7"/>
                    </a:moveTo>
                    <a:lnTo>
                      <a:pt x="13" y="18"/>
                    </a:lnTo>
                    <a:lnTo>
                      <a:pt x="0" y="13"/>
                    </a:lnTo>
                    <a:lnTo>
                      <a:pt x="7"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7" name="Google Shape;1267;g1935e9c8858_0_8"/>
              <p:cNvSpPr/>
              <p:nvPr/>
            </p:nvSpPr>
            <p:spPr>
              <a:xfrm>
                <a:off x="3705" y="3246"/>
                <a:ext cx="19" cy="18"/>
              </a:xfrm>
              <a:custGeom>
                <a:rect b="b" l="l" r="r" t="t"/>
                <a:pathLst>
                  <a:path extrusionOk="0" h="11" w="12">
                    <a:moveTo>
                      <a:pt x="12" y="3"/>
                    </a:moveTo>
                    <a:cubicBezTo>
                      <a:pt x="9" y="9"/>
                      <a:pt x="9" y="9"/>
                      <a:pt x="9" y="9"/>
                    </a:cubicBezTo>
                    <a:cubicBezTo>
                      <a:pt x="8" y="10"/>
                      <a:pt x="7" y="11"/>
                      <a:pt x="5" y="10"/>
                    </a:cubicBezTo>
                    <a:cubicBezTo>
                      <a:pt x="0" y="8"/>
                      <a:pt x="0" y="8"/>
                      <a:pt x="0" y="8"/>
                    </a:cubicBezTo>
                    <a:cubicBezTo>
                      <a:pt x="4" y="0"/>
                      <a:pt x="4" y="0"/>
                      <a:pt x="4" y="0"/>
                    </a:cubicBezTo>
                    <a:lnTo>
                      <a:pt x="12" y="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8" name="Google Shape;1268;g1935e9c8858_0_8"/>
              <p:cNvSpPr/>
              <p:nvPr/>
            </p:nvSpPr>
            <p:spPr>
              <a:xfrm>
                <a:off x="3712" y="3230"/>
                <a:ext cx="19" cy="20"/>
              </a:xfrm>
              <a:custGeom>
                <a:rect b="b" l="l" r="r" t="t"/>
                <a:pathLst>
                  <a:path extrusionOk="0" h="20" w="19">
                    <a:moveTo>
                      <a:pt x="19" y="7"/>
                    </a:moveTo>
                    <a:lnTo>
                      <a:pt x="12" y="20"/>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9" name="Google Shape;1269;g1935e9c8858_0_8"/>
              <p:cNvSpPr/>
              <p:nvPr/>
            </p:nvSpPr>
            <p:spPr>
              <a:xfrm>
                <a:off x="3720" y="3216"/>
                <a:ext cx="19" cy="19"/>
              </a:xfrm>
              <a:custGeom>
                <a:rect b="b" l="l" r="r" t="t"/>
                <a:pathLst>
                  <a:path extrusionOk="0" h="19" w="19">
                    <a:moveTo>
                      <a:pt x="19" y="6"/>
                    </a:moveTo>
                    <a:lnTo>
                      <a:pt x="13"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0" name="Google Shape;1270;g1935e9c8858_0_8"/>
              <p:cNvSpPr/>
              <p:nvPr/>
            </p:nvSpPr>
            <p:spPr>
              <a:xfrm>
                <a:off x="3713" y="3193"/>
                <a:ext cx="18" cy="19"/>
              </a:xfrm>
              <a:custGeom>
                <a:rect b="b" l="l" r="r" t="t"/>
                <a:pathLst>
                  <a:path extrusionOk="0" h="19" w="18">
                    <a:moveTo>
                      <a:pt x="18" y="6"/>
                    </a:moveTo>
                    <a:lnTo>
                      <a:pt x="13" y="19"/>
                    </a:lnTo>
                    <a:lnTo>
                      <a:pt x="0" y="13"/>
                    </a:lnTo>
                    <a:lnTo>
                      <a:pt x="5" y="0"/>
                    </a:lnTo>
                    <a:lnTo>
                      <a:pt x="18"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1" name="Google Shape;1271;g1935e9c8858_0_8"/>
              <p:cNvSpPr/>
              <p:nvPr/>
            </p:nvSpPr>
            <p:spPr>
              <a:xfrm>
                <a:off x="3720" y="3178"/>
                <a:ext cx="19" cy="20"/>
              </a:xfrm>
              <a:custGeom>
                <a:rect b="b" l="l" r="r" t="t"/>
                <a:pathLst>
                  <a:path extrusionOk="0" h="20" w="19">
                    <a:moveTo>
                      <a:pt x="19" y="7"/>
                    </a:moveTo>
                    <a:lnTo>
                      <a:pt x="13" y="20"/>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2" name="Google Shape;1272;g1935e9c8858_0_8"/>
              <p:cNvSpPr/>
              <p:nvPr/>
            </p:nvSpPr>
            <p:spPr>
              <a:xfrm>
                <a:off x="3728" y="3164"/>
                <a:ext cx="19" cy="18"/>
              </a:xfrm>
              <a:custGeom>
                <a:rect b="b" l="l" r="r" t="t"/>
                <a:pathLst>
                  <a:path extrusionOk="0" h="18" w="19">
                    <a:moveTo>
                      <a:pt x="19" y="5"/>
                    </a:moveTo>
                    <a:lnTo>
                      <a:pt x="13" y="18"/>
                    </a:lnTo>
                    <a:lnTo>
                      <a:pt x="0" y="11"/>
                    </a:lnTo>
                    <a:lnTo>
                      <a:pt x="6" y="0"/>
                    </a:lnTo>
                    <a:lnTo>
                      <a:pt x="19" y="5"/>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3" name="Google Shape;1273;g1935e9c8858_0_8"/>
              <p:cNvSpPr/>
              <p:nvPr/>
            </p:nvSpPr>
            <p:spPr>
              <a:xfrm>
                <a:off x="3726" y="3199"/>
                <a:ext cx="20" cy="20"/>
              </a:xfrm>
              <a:custGeom>
                <a:rect b="b" l="l" r="r" t="t"/>
                <a:pathLst>
                  <a:path extrusionOk="0" h="20" w="20">
                    <a:moveTo>
                      <a:pt x="20" y="7"/>
                    </a:moveTo>
                    <a:lnTo>
                      <a:pt x="13" y="20"/>
                    </a:lnTo>
                    <a:lnTo>
                      <a:pt x="0" y="13"/>
                    </a:lnTo>
                    <a:lnTo>
                      <a:pt x="7" y="0"/>
                    </a:lnTo>
                    <a:lnTo>
                      <a:pt x="20"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4" name="Google Shape;1274;g1935e9c8858_0_8"/>
              <p:cNvSpPr/>
              <p:nvPr/>
            </p:nvSpPr>
            <p:spPr>
              <a:xfrm>
                <a:off x="3734" y="3185"/>
                <a:ext cx="20" cy="19"/>
              </a:xfrm>
              <a:custGeom>
                <a:rect b="b" l="l" r="r" t="t"/>
                <a:pathLst>
                  <a:path extrusionOk="0" h="19" w="20">
                    <a:moveTo>
                      <a:pt x="20" y="6"/>
                    </a:moveTo>
                    <a:lnTo>
                      <a:pt x="13" y="19"/>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5" name="Google Shape;1275;g1935e9c8858_0_8"/>
              <p:cNvSpPr/>
              <p:nvPr/>
            </p:nvSpPr>
            <p:spPr>
              <a:xfrm>
                <a:off x="3742" y="3170"/>
                <a:ext cx="18" cy="20"/>
              </a:xfrm>
              <a:custGeom>
                <a:rect b="b" l="l" r="r" t="t"/>
                <a:pathLst>
                  <a:path extrusionOk="0" h="12" w="11">
                    <a:moveTo>
                      <a:pt x="10" y="6"/>
                    </a:moveTo>
                    <a:cubicBezTo>
                      <a:pt x="8" y="12"/>
                      <a:pt x="8" y="12"/>
                      <a:pt x="8" y="12"/>
                    </a:cubicBezTo>
                    <a:cubicBezTo>
                      <a:pt x="0" y="8"/>
                      <a:pt x="0" y="8"/>
                      <a:pt x="0" y="8"/>
                    </a:cubicBezTo>
                    <a:cubicBezTo>
                      <a:pt x="3" y="0"/>
                      <a:pt x="3" y="0"/>
                      <a:pt x="3" y="0"/>
                    </a:cubicBezTo>
                    <a:cubicBezTo>
                      <a:pt x="9" y="3"/>
                      <a:pt x="9" y="3"/>
                      <a:pt x="9" y="3"/>
                    </a:cubicBezTo>
                    <a:cubicBezTo>
                      <a:pt x="10" y="3"/>
                      <a:pt x="11" y="5"/>
                      <a:pt x="10" y="6"/>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6" name="Google Shape;1276;g1935e9c8858_0_8"/>
              <p:cNvSpPr/>
              <p:nvPr/>
            </p:nvSpPr>
            <p:spPr>
              <a:xfrm>
                <a:off x="3627" y="3242"/>
                <a:ext cx="107" cy="72"/>
              </a:xfrm>
              <a:custGeom>
                <a:rect b="b" l="l" r="r" t="t"/>
                <a:pathLst>
                  <a:path extrusionOk="0" h="45" w="66">
                    <a:moveTo>
                      <a:pt x="6" y="5"/>
                    </a:moveTo>
                    <a:cubicBezTo>
                      <a:pt x="1" y="15"/>
                      <a:pt x="1" y="15"/>
                      <a:pt x="1" y="15"/>
                    </a:cubicBezTo>
                    <a:cubicBezTo>
                      <a:pt x="0" y="18"/>
                      <a:pt x="1" y="22"/>
                      <a:pt x="4" y="23"/>
                    </a:cubicBezTo>
                    <a:cubicBezTo>
                      <a:pt x="45" y="43"/>
                      <a:pt x="45" y="43"/>
                      <a:pt x="45" y="43"/>
                    </a:cubicBezTo>
                    <a:cubicBezTo>
                      <a:pt x="48" y="45"/>
                      <a:pt x="51" y="44"/>
                      <a:pt x="53" y="42"/>
                    </a:cubicBezTo>
                    <a:cubicBezTo>
                      <a:pt x="53" y="42"/>
                      <a:pt x="54" y="43"/>
                      <a:pt x="55" y="43"/>
                    </a:cubicBezTo>
                    <a:cubicBezTo>
                      <a:pt x="58" y="45"/>
                      <a:pt x="63" y="43"/>
                      <a:pt x="65" y="40"/>
                    </a:cubicBezTo>
                    <a:cubicBezTo>
                      <a:pt x="66" y="36"/>
                      <a:pt x="65" y="32"/>
                      <a:pt x="61" y="30"/>
                    </a:cubicBezTo>
                    <a:cubicBezTo>
                      <a:pt x="60" y="29"/>
                      <a:pt x="60" y="29"/>
                      <a:pt x="59" y="29"/>
                    </a:cubicBezTo>
                    <a:cubicBezTo>
                      <a:pt x="59" y="26"/>
                      <a:pt x="58" y="23"/>
                      <a:pt x="55" y="22"/>
                    </a:cubicBezTo>
                    <a:cubicBezTo>
                      <a:pt x="15" y="2"/>
                      <a:pt x="15" y="2"/>
                      <a:pt x="15" y="2"/>
                    </a:cubicBezTo>
                    <a:cubicBezTo>
                      <a:pt x="12" y="0"/>
                      <a:pt x="8" y="2"/>
                      <a:pt x="6" y="5"/>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7" name="Google Shape;1277;g1935e9c8858_0_8"/>
              <p:cNvSpPr/>
              <p:nvPr/>
            </p:nvSpPr>
            <p:spPr>
              <a:xfrm>
                <a:off x="3597" y="3222"/>
                <a:ext cx="45" cy="58"/>
              </a:xfrm>
              <a:custGeom>
                <a:rect b="b" l="l" r="r" t="t"/>
                <a:pathLst>
                  <a:path extrusionOk="0" h="36" w="28">
                    <a:moveTo>
                      <a:pt x="14" y="1"/>
                    </a:moveTo>
                    <a:cubicBezTo>
                      <a:pt x="1" y="28"/>
                      <a:pt x="1" y="28"/>
                      <a:pt x="1" y="28"/>
                    </a:cubicBezTo>
                    <a:cubicBezTo>
                      <a:pt x="0" y="28"/>
                      <a:pt x="1" y="30"/>
                      <a:pt x="2" y="30"/>
                    </a:cubicBezTo>
                    <a:cubicBezTo>
                      <a:pt x="12" y="35"/>
                      <a:pt x="12" y="35"/>
                      <a:pt x="12" y="35"/>
                    </a:cubicBezTo>
                    <a:cubicBezTo>
                      <a:pt x="13" y="36"/>
                      <a:pt x="14" y="35"/>
                      <a:pt x="14" y="34"/>
                    </a:cubicBezTo>
                    <a:cubicBezTo>
                      <a:pt x="27" y="8"/>
                      <a:pt x="27" y="8"/>
                      <a:pt x="27" y="8"/>
                    </a:cubicBezTo>
                    <a:cubicBezTo>
                      <a:pt x="28" y="7"/>
                      <a:pt x="27" y="6"/>
                      <a:pt x="26" y="5"/>
                    </a:cubicBezTo>
                    <a:cubicBezTo>
                      <a:pt x="16" y="0"/>
                      <a:pt x="16" y="0"/>
                      <a:pt x="16" y="0"/>
                    </a:cubicBezTo>
                    <a:cubicBezTo>
                      <a:pt x="15" y="0"/>
                      <a:pt x="14" y="0"/>
                      <a:pt x="14" y="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8" name="Google Shape;1278;g1935e9c8858_0_8"/>
              <p:cNvSpPr/>
              <p:nvPr/>
            </p:nvSpPr>
            <p:spPr>
              <a:xfrm>
                <a:off x="3634" y="3242"/>
                <a:ext cx="100" cy="63"/>
              </a:xfrm>
              <a:custGeom>
                <a:rect b="b" l="l" r="r" t="t"/>
                <a:pathLst>
                  <a:path extrusionOk="0" h="39" w="62">
                    <a:moveTo>
                      <a:pt x="2" y="5"/>
                    </a:moveTo>
                    <a:cubicBezTo>
                      <a:pt x="0" y="10"/>
                      <a:pt x="0" y="10"/>
                      <a:pt x="0" y="10"/>
                    </a:cubicBezTo>
                    <a:cubicBezTo>
                      <a:pt x="61" y="39"/>
                      <a:pt x="61" y="39"/>
                      <a:pt x="61" y="39"/>
                    </a:cubicBezTo>
                    <a:cubicBezTo>
                      <a:pt x="62" y="36"/>
                      <a:pt x="61" y="31"/>
                      <a:pt x="57" y="30"/>
                    </a:cubicBezTo>
                    <a:cubicBezTo>
                      <a:pt x="56" y="29"/>
                      <a:pt x="56" y="29"/>
                      <a:pt x="55" y="29"/>
                    </a:cubicBezTo>
                    <a:cubicBezTo>
                      <a:pt x="55" y="26"/>
                      <a:pt x="54" y="23"/>
                      <a:pt x="51" y="22"/>
                    </a:cubicBezTo>
                    <a:cubicBezTo>
                      <a:pt x="11" y="2"/>
                      <a:pt x="11" y="2"/>
                      <a:pt x="11" y="2"/>
                    </a:cubicBezTo>
                    <a:cubicBezTo>
                      <a:pt x="8" y="0"/>
                      <a:pt x="4" y="2"/>
                      <a:pt x="2" y="5"/>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9" name="Google Shape;1279;g1935e9c8858_0_8"/>
              <p:cNvSpPr/>
              <p:nvPr/>
            </p:nvSpPr>
            <p:spPr>
              <a:xfrm>
                <a:off x="3608" y="3222"/>
                <a:ext cx="34" cy="34"/>
              </a:xfrm>
              <a:custGeom>
                <a:rect b="b" l="l" r="r" t="t"/>
                <a:pathLst>
                  <a:path extrusionOk="0" h="21" w="21">
                    <a:moveTo>
                      <a:pt x="7" y="1"/>
                    </a:moveTo>
                    <a:cubicBezTo>
                      <a:pt x="0" y="14"/>
                      <a:pt x="0" y="14"/>
                      <a:pt x="0" y="14"/>
                    </a:cubicBezTo>
                    <a:cubicBezTo>
                      <a:pt x="14" y="21"/>
                      <a:pt x="14" y="21"/>
                      <a:pt x="14" y="21"/>
                    </a:cubicBezTo>
                    <a:cubicBezTo>
                      <a:pt x="20" y="8"/>
                      <a:pt x="20" y="8"/>
                      <a:pt x="20" y="8"/>
                    </a:cubicBezTo>
                    <a:cubicBezTo>
                      <a:pt x="21" y="7"/>
                      <a:pt x="20" y="6"/>
                      <a:pt x="19" y="5"/>
                    </a:cubicBezTo>
                    <a:cubicBezTo>
                      <a:pt x="9" y="0"/>
                      <a:pt x="9" y="0"/>
                      <a:pt x="9" y="0"/>
                    </a:cubicBezTo>
                    <a:cubicBezTo>
                      <a:pt x="8" y="0"/>
                      <a:pt x="7" y="0"/>
                      <a:pt x="7" y="1"/>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0" name="Google Shape;1280;g1935e9c8858_0_8"/>
              <p:cNvSpPr/>
              <p:nvPr/>
            </p:nvSpPr>
            <p:spPr>
              <a:xfrm>
                <a:off x="4957" y="3321"/>
                <a:ext cx="99" cy="95"/>
              </a:xfrm>
              <a:custGeom>
                <a:rect b="b" l="l" r="r" t="t"/>
                <a:pathLst>
                  <a:path extrusionOk="0" h="59" w="61">
                    <a:moveTo>
                      <a:pt x="1" y="25"/>
                    </a:moveTo>
                    <a:cubicBezTo>
                      <a:pt x="19" y="2"/>
                      <a:pt x="19" y="2"/>
                      <a:pt x="19" y="2"/>
                    </a:cubicBezTo>
                    <a:cubicBezTo>
                      <a:pt x="20" y="1"/>
                      <a:pt x="22" y="0"/>
                      <a:pt x="23" y="1"/>
                    </a:cubicBezTo>
                    <a:cubicBezTo>
                      <a:pt x="59" y="31"/>
                      <a:pt x="59" y="31"/>
                      <a:pt x="59" y="31"/>
                    </a:cubicBezTo>
                    <a:cubicBezTo>
                      <a:pt x="60" y="31"/>
                      <a:pt x="61" y="33"/>
                      <a:pt x="60" y="34"/>
                    </a:cubicBezTo>
                    <a:cubicBezTo>
                      <a:pt x="41" y="57"/>
                      <a:pt x="41" y="57"/>
                      <a:pt x="41" y="57"/>
                    </a:cubicBezTo>
                    <a:cubicBezTo>
                      <a:pt x="40" y="58"/>
                      <a:pt x="39" y="59"/>
                      <a:pt x="38" y="58"/>
                    </a:cubicBezTo>
                    <a:cubicBezTo>
                      <a:pt x="1" y="28"/>
                      <a:pt x="1" y="28"/>
                      <a:pt x="1" y="28"/>
                    </a:cubicBezTo>
                    <a:cubicBezTo>
                      <a:pt x="0" y="28"/>
                      <a:pt x="0" y="26"/>
                      <a:pt x="1" y="2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1" name="Google Shape;1281;g1935e9c8858_0_8"/>
              <p:cNvSpPr/>
              <p:nvPr/>
            </p:nvSpPr>
            <p:spPr>
              <a:xfrm>
                <a:off x="4983" y="3324"/>
                <a:ext cx="17" cy="16"/>
              </a:xfrm>
              <a:custGeom>
                <a:rect b="b" l="l" r="r" t="t"/>
                <a:pathLst>
                  <a:path extrusionOk="0" h="10" w="10">
                    <a:moveTo>
                      <a:pt x="6" y="10"/>
                    </a:moveTo>
                    <a:cubicBezTo>
                      <a:pt x="0" y="5"/>
                      <a:pt x="0" y="5"/>
                      <a:pt x="0" y="5"/>
                    </a:cubicBezTo>
                    <a:cubicBezTo>
                      <a:pt x="4" y="1"/>
                      <a:pt x="4" y="1"/>
                      <a:pt x="4" y="1"/>
                    </a:cubicBezTo>
                    <a:cubicBezTo>
                      <a:pt x="4" y="1"/>
                      <a:pt x="6" y="0"/>
                      <a:pt x="6" y="1"/>
                    </a:cubicBezTo>
                    <a:cubicBezTo>
                      <a:pt x="10" y="4"/>
                      <a:pt x="10" y="4"/>
                      <a:pt x="10" y="4"/>
                    </a:cubicBezTo>
                    <a:lnTo>
                      <a:pt x="6"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2" name="Google Shape;1282;g1935e9c8858_0_8"/>
              <p:cNvSpPr/>
              <p:nvPr/>
            </p:nvSpPr>
            <p:spPr>
              <a:xfrm>
                <a:off x="4995" y="3332"/>
                <a:ext cx="16" cy="16"/>
              </a:xfrm>
              <a:custGeom>
                <a:rect b="b" l="l" r="r" t="t"/>
                <a:pathLst>
                  <a:path extrusionOk="0" h="16" w="16">
                    <a:moveTo>
                      <a:pt x="9" y="16"/>
                    </a:moveTo>
                    <a:lnTo>
                      <a:pt x="0" y="10"/>
                    </a:lnTo>
                    <a:lnTo>
                      <a:pt x="6" y="0"/>
                    </a:lnTo>
                    <a:lnTo>
                      <a:pt x="16" y="8"/>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3" name="Google Shape;1283;g1935e9c8858_0_8"/>
              <p:cNvSpPr/>
              <p:nvPr/>
            </p:nvSpPr>
            <p:spPr>
              <a:xfrm>
                <a:off x="5004" y="3340"/>
                <a:ext cx="17" cy="17"/>
              </a:xfrm>
              <a:custGeom>
                <a:rect b="b" l="l" r="r" t="t"/>
                <a:pathLst>
                  <a:path extrusionOk="0" h="17" w="17">
                    <a:moveTo>
                      <a:pt x="10" y="17"/>
                    </a:moveTo>
                    <a:lnTo>
                      <a:pt x="0" y="10"/>
                    </a:lnTo>
                    <a:lnTo>
                      <a:pt x="9" y="0"/>
                    </a:lnTo>
                    <a:lnTo>
                      <a:pt x="17" y="8"/>
                    </a:lnTo>
                    <a:lnTo>
                      <a:pt x="10"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4" name="Google Shape;1284;g1935e9c8858_0_8"/>
              <p:cNvSpPr/>
              <p:nvPr/>
            </p:nvSpPr>
            <p:spPr>
              <a:xfrm>
                <a:off x="4975" y="3334"/>
                <a:ext cx="16" cy="16"/>
              </a:xfrm>
              <a:custGeom>
                <a:rect b="b" l="l" r="r" t="t"/>
                <a:pathLst>
                  <a:path extrusionOk="0" h="16" w="16">
                    <a:moveTo>
                      <a:pt x="10" y="16"/>
                    </a:moveTo>
                    <a:lnTo>
                      <a:pt x="0" y="10"/>
                    </a:lnTo>
                    <a:lnTo>
                      <a:pt x="8" y="0"/>
                    </a:lnTo>
                    <a:lnTo>
                      <a:pt x="16" y="8"/>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5" name="Google Shape;1285;g1935e9c8858_0_8"/>
              <p:cNvSpPr/>
              <p:nvPr/>
            </p:nvSpPr>
            <p:spPr>
              <a:xfrm>
                <a:off x="4987" y="3342"/>
                <a:ext cx="16" cy="16"/>
              </a:xfrm>
              <a:custGeom>
                <a:rect b="b" l="l" r="r" t="t"/>
                <a:pathLst>
                  <a:path extrusionOk="0" h="16" w="16">
                    <a:moveTo>
                      <a:pt x="9" y="16"/>
                    </a:moveTo>
                    <a:lnTo>
                      <a:pt x="0" y="10"/>
                    </a:lnTo>
                    <a:lnTo>
                      <a:pt x="6" y="0"/>
                    </a:lnTo>
                    <a:lnTo>
                      <a:pt x="16" y="8"/>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6" name="Google Shape;1286;g1935e9c8858_0_8"/>
              <p:cNvSpPr/>
              <p:nvPr/>
            </p:nvSpPr>
            <p:spPr>
              <a:xfrm>
                <a:off x="4996" y="3350"/>
                <a:ext cx="18" cy="18"/>
              </a:xfrm>
              <a:custGeom>
                <a:rect b="b" l="l" r="r" t="t"/>
                <a:pathLst>
                  <a:path extrusionOk="0" h="18" w="18">
                    <a:moveTo>
                      <a:pt x="10" y="18"/>
                    </a:moveTo>
                    <a:lnTo>
                      <a:pt x="0" y="10"/>
                    </a:lnTo>
                    <a:lnTo>
                      <a:pt x="8" y="0"/>
                    </a:lnTo>
                    <a:lnTo>
                      <a:pt x="18" y="8"/>
                    </a:lnTo>
                    <a:lnTo>
                      <a:pt x="10" y="1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7" name="Google Shape;1287;g1935e9c8858_0_8"/>
              <p:cNvSpPr/>
              <p:nvPr/>
            </p:nvSpPr>
            <p:spPr>
              <a:xfrm>
                <a:off x="5016" y="3350"/>
                <a:ext cx="16" cy="16"/>
              </a:xfrm>
              <a:custGeom>
                <a:rect b="b" l="l" r="r" t="t"/>
                <a:pathLst>
                  <a:path extrusionOk="0" h="16" w="16">
                    <a:moveTo>
                      <a:pt x="9" y="16"/>
                    </a:moveTo>
                    <a:lnTo>
                      <a:pt x="0" y="8"/>
                    </a:lnTo>
                    <a:lnTo>
                      <a:pt x="8" y="0"/>
                    </a:lnTo>
                    <a:lnTo>
                      <a:pt x="16" y="7"/>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8" name="Google Shape;1288;g1935e9c8858_0_8"/>
              <p:cNvSpPr/>
              <p:nvPr/>
            </p:nvSpPr>
            <p:spPr>
              <a:xfrm>
                <a:off x="5027" y="3358"/>
                <a:ext cx="16" cy="16"/>
              </a:xfrm>
              <a:custGeom>
                <a:rect b="b" l="l" r="r" t="t"/>
                <a:pathLst>
                  <a:path extrusionOk="0" h="16" w="16">
                    <a:moveTo>
                      <a:pt x="8" y="16"/>
                    </a:moveTo>
                    <a:lnTo>
                      <a:pt x="0" y="8"/>
                    </a:lnTo>
                    <a:lnTo>
                      <a:pt x="7" y="0"/>
                    </a:lnTo>
                    <a:lnTo>
                      <a:pt x="16" y="7"/>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9" name="Google Shape;1289;g1935e9c8858_0_8"/>
              <p:cNvSpPr/>
              <p:nvPr/>
            </p:nvSpPr>
            <p:spPr>
              <a:xfrm>
                <a:off x="5037" y="3366"/>
                <a:ext cx="16" cy="16"/>
              </a:xfrm>
              <a:custGeom>
                <a:rect b="b" l="l" r="r" t="t"/>
                <a:pathLst>
                  <a:path extrusionOk="0" h="10" w="10">
                    <a:moveTo>
                      <a:pt x="6" y="10"/>
                    </a:moveTo>
                    <a:cubicBezTo>
                      <a:pt x="0" y="6"/>
                      <a:pt x="0" y="6"/>
                      <a:pt x="0" y="6"/>
                    </a:cubicBezTo>
                    <a:cubicBezTo>
                      <a:pt x="5" y="0"/>
                      <a:pt x="5" y="0"/>
                      <a:pt x="5" y="0"/>
                    </a:cubicBezTo>
                    <a:cubicBezTo>
                      <a:pt x="9" y="3"/>
                      <a:pt x="9" y="3"/>
                      <a:pt x="9" y="3"/>
                    </a:cubicBezTo>
                    <a:cubicBezTo>
                      <a:pt x="9" y="4"/>
                      <a:pt x="10" y="5"/>
                      <a:pt x="9" y="6"/>
                    </a:cubicBezTo>
                    <a:lnTo>
                      <a:pt x="6"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0" name="Google Shape;1290;g1935e9c8858_0_8"/>
              <p:cNvSpPr/>
              <p:nvPr/>
            </p:nvSpPr>
            <p:spPr>
              <a:xfrm>
                <a:off x="5008" y="3360"/>
                <a:ext cx="16" cy="16"/>
              </a:xfrm>
              <a:custGeom>
                <a:rect b="b" l="l" r="r" t="t"/>
                <a:pathLst>
                  <a:path extrusionOk="0" h="16" w="16">
                    <a:moveTo>
                      <a:pt x="9" y="16"/>
                    </a:moveTo>
                    <a:lnTo>
                      <a:pt x="0" y="8"/>
                    </a:lnTo>
                    <a:lnTo>
                      <a:pt x="8" y="0"/>
                    </a:lnTo>
                    <a:lnTo>
                      <a:pt x="16" y="6"/>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1" name="Google Shape;1291;g1935e9c8858_0_8"/>
              <p:cNvSpPr/>
              <p:nvPr/>
            </p:nvSpPr>
            <p:spPr>
              <a:xfrm>
                <a:off x="5019" y="3368"/>
                <a:ext cx="16" cy="16"/>
              </a:xfrm>
              <a:custGeom>
                <a:rect b="b" l="l" r="r" t="t"/>
                <a:pathLst>
                  <a:path extrusionOk="0" h="16" w="16">
                    <a:moveTo>
                      <a:pt x="8" y="16"/>
                    </a:moveTo>
                    <a:lnTo>
                      <a:pt x="0" y="10"/>
                    </a:lnTo>
                    <a:lnTo>
                      <a:pt x="6" y="0"/>
                    </a:lnTo>
                    <a:lnTo>
                      <a:pt x="16" y="6"/>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2" name="Google Shape;1292;g1935e9c8858_0_8"/>
              <p:cNvSpPr/>
              <p:nvPr/>
            </p:nvSpPr>
            <p:spPr>
              <a:xfrm>
                <a:off x="5029" y="3376"/>
                <a:ext cx="16" cy="16"/>
              </a:xfrm>
              <a:custGeom>
                <a:rect b="b" l="l" r="r" t="t"/>
                <a:pathLst>
                  <a:path extrusionOk="0" h="16" w="16">
                    <a:moveTo>
                      <a:pt x="9" y="16"/>
                    </a:moveTo>
                    <a:lnTo>
                      <a:pt x="0" y="10"/>
                    </a:lnTo>
                    <a:lnTo>
                      <a:pt x="8" y="0"/>
                    </a:lnTo>
                    <a:lnTo>
                      <a:pt x="16" y="8"/>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3" name="Google Shape;1293;g1935e9c8858_0_8"/>
              <p:cNvSpPr/>
              <p:nvPr/>
            </p:nvSpPr>
            <p:spPr>
              <a:xfrm>
                <a:off x="4967" y="3345"/>
                <a:ext cx="16" cy="16"/>
              </a:xfrm>
              <a:custGeom>
                <a:rect b="b" l="l" r="r" t="t"/>
                <a:pathLst>
                  <a:path extrusionOk="0" h="16" w="16">
                    <a:moveTo>
                      <a:pt x="10" y="16"/>
                    </a:moveTo>
                    <a:lnTo>
                      <a:pt x="0" y="8"/>
                    </a:lnTo>
                    <a:lnTo>
                      <a:pt x="8" y="0"/>
                    </a:lnTo>
                    <a:lnTo>
                      <a:pt x="16" y="7"/>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4" name="Google Shape;1294;g1935e9c8858_0_8"/>
              <p:cNvSpPr/>
              <p:nvPr/>
            </p:nvSpPr>
            <p:spPr>
              <a:xfrm>
                <a:off x="4978" y="3353"/>
                <a:ext cx="17" cy="16"/>
              </a:xfrm>
              <a:custGeom>
                <a:rect b="b" l="l" r="r" t="t"/>
                <a:pathLst>
                  <a:path extrusionOk="0" h="16" w="17">
                    <a:moveTo>
                      <a:pt x="9" y="16"/>
                    </a:moveTo>
                    <a:lnTo>
                      <a:pt x="0" y="10"/>
                    </a:lnTo>
                    <a:lnTo>
                      <a:pt x="7" y="0"/>
                    </a:lnTo>
                    <a:lnTo>
                      <a:pt x="17" y="7"/>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5" name="Google Shape;1295;g1935e9c8858_0_8"/>
              <p:cNvSpPr/>
              <p:nvPr/>
            </p:nvSpPr>
            <p:spPr>
              <a:xfrm>
                <a:off x="4988" y="3361"/>
                <a:ext cx="16" cy="17"/>
              </a:xfrm>
              <a:custGeom>
                <a:rect b="b" l="l" r="r" t="t"/>
                <a:pathLst>
                  <a:path extrusionOk="0" h="17" w="16">
                    <a:moveTo>
                      <a:pt x="10" y="17"/>
                    </a:moveTo>
                    <a:lnTo>
                      <a:pt x="0" y="10"/>
                    </a:lnTo>
                    <a:lnTo>
                      <a:pt x="8" y="0"/>
                    </a:lnTo>
                    <a:lnTo>
                      <a:pt x="16" y="8"/>
                    </a:lnTo>
                    <a:lnTo>
                      <a:pt x="10"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6" name="Google Shape;1296;g1935e9c8858_0_8"/>
              <p:cNvSpPr/>
              <p:nvPr/>
            </p:nvSpPr>
            <p:spPr>
              <a:xfrm>
                <a:off x="4961" y="3355"/>
                <a:ext cx="14" cy="16"/>
              </a:xfrm>
              <a:custGeom>
                <a:rect b="b" l="l" r="r" t="t"/>
                <a:pathLst>
                  <a:path extrusionOk="0" h="10" w="9">
                    <a:moveTo>
                      <a:pt x="5" y="10"/>
                    </a:moveTo>
                    <a:cubicBezTo>
                      <a:pt x="1" y="7"/>
                      <a:pt x="1" y="7"/>
                      <a:pt x="1" y="7"/>
                    </a:cubicBezTo>
                    <a:cubicBezTo>
                      <a:pt x="0" y="6"/>
                      <a:pt x="0" y="5"/>
                      <a:pt x="0" y="4"/>
                    </a:cubicBezTo>
                    <a:cubicBezTo>
                      <a:pt x="4" y="0"/>
                      <a:pt x="4" y="0"/>
                      <a:pt x="4" y="0"/>
                    </a:cubicBezTo>
                    <a:cubicBezTo>
                      <a:pt x="9" y="4"/>
                      <a:pt x="9" y="4"/>
                      <a:pt x="9" y="4"/>
                    </a:cubicBezTo>
                    <a:lnTo>
                      <a:pt x="5"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7" name="Google Shape;1297;g1935e9c8858_0_8"/>
              <p:cNvSpPr/>
              <p:nvPr/>
            </p:nvSpPr>
            <p:spPr>
              <a:xfrm>
                <a:off x="4970" y="3363"/>
                <a:ext cx="17" cy="16"/>
              </a:xfrm>
              <a:custGeom>
                <a:rect b="b" l="l" r="r" t="t"/>
                <a:pathLst>
                  <a:path extrusionOk="0" h="16" w="17">
                    <a:moveTo>
                      <a:pt x="8" y="16"/>
                    </a:moveTo>
                    <a:lnTo>
                      <a:pt x="0" y="10"/>
                    </a:lnTo>
                    <a:lnTo>
                      <a:pt x="7" y="0"/>
                    </a:lnTo>
                    <a:lnTo>
                      <a:pt x="17" y="8"/>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8" name="Google Shape;1298;g1935e9c8858_0_8"/>
              <p:cNvSpPr/>
              <p:nvPr/>
            </p:nvSpPr>
            <p:spPr>
              <a:xfrm>
                <a:off x="4980" y="3371"/>
                <a:ext cx="16" cy="16"/>
              </a:xfrm>
              <a:custGeom>
                <a:rect b="b" l="l" r="r" t="t"/>
                <a:pathLst>
                  <a:path extrusionOk="0" h="16" w="16">
                    <a:moveTo>
                      <a:pt x="10" y="16"/>
                    </a:moveTo>
                    <a:lnTo>
                      <a:pt x="0" y="10"/>
                    </a:lnTo>
                    <a:lnTo>
                      <a:pt x="8" y="0"/>
                    </a:lnTo>
                    <a:lnTo>
                      <a:pt x="16" y="8"/>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9" name="Google Shape;1299;g1935e9c8858_0_8"/>
              <p:cNvSpPr/>
              <p:nvPr/>
            </p:nvSpPr>
            <p:spPr>
              <a:xfrm>
                <a:off x="5000" y="3369"/>
                <a:ext cx="16" cy="17"/>
              </a:xfrm>
              <a:custGeom>
                <a:rect b="b" l="l" r="r" t="t"/>
                <a:pathLst>
                  <a:path extrusionOk="0" h="17" w="16">
                    <a:moveTo>
                      <a:pt x="8" y="17"/>
                    </a:moveTo>
                    <a:lnTo>
                      <a:pt x="0" y="10"/>
                    </a:lnTo>
                    <a:lnTo>
                      <a:pt x="6" y="0"/>
                    </a:lnTo>
                    <a:lnTo>
                      <a:pt x="16" y="9"/>
                    </a:lnTo>
                    <a:lnTo>
                      <a:pt x="8"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0" name="Google Shape;1300;g1935e9c8858_0_8"/>
              <p:cNvSpPr/>
              <p:nvPr/>
            </p:nvSpPr>
            <p:spPr>
              <a:xfrm>
                <a:off x="5009" y="3379"/>
                <a:ext cx="16" cy="16"/>
              </a:xfrm>
              <a:custGeom>
                <a:rect b="b" l="l" r="r" t="t"/>
                <a:pathLst>
                  <a:path extrusionOk="0" h="16" w="16">
                    <a:moveTo>
                      <a:pt x="10" y="16"/>
                    </a:moveTo>
                    <a:lnTo>
                      <a:pt x="0" y="8"/>
                    </a:lnTo>
                    <a:lnTo>
                      <a:pt x="8" y="0"/>
                    </a:lnTo>
                    <a:lnTo>
                      <a:pt x="16" y="7"/>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1" name="Google Shape;1301;g1935e9c8858_0_8"/>
              <p:cNvSpPr/>
              <p:nvPr/>
            </p:nvSpPr>
            <p:spPr>
              <a:xfrm>
                <a:off x="5021" y="3387"/>
                <a:ext cx="16" cy="16"/>
              </a:xfrm>
              <a:custGeom>
                <a:rect b="b" l="l" r="r" t="t"/>
                <a:pathLst>
                  <a:path extrusionOk="0" h="16" w="16">
                    <a:moveTo>
                      <a:pt x="8" y="16"/>
                    </a:moveTo>
                    <a:lnTo>
                      <a:pt x="0" y="8"/>
                    </a:lnTo>
                    <a:lnTo>
                      <a:pt x="6" y="0"/>
                    </a:lnTo>
                    <a:lnTo>
                      <a:pt x="16" y="7"/>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2" name="Google Shape;1302;g1935e9c8858_0_8"/>
              <p:cNvSpPr/>
              <p:nvPr/>
            </p:nvSpPr>
            <p:spPr>
              <a:xfrm>
                <a:off x="4991" y="3381"/>
                <a:ext cx="17" cy="16"/>
              </a:xfrm>
              <a:custGeom>
                <a:rect b="b" l="l" r="r" t="t"/>
                <a:pathLst>
                  <a:path extrusionOk="0" h="16" w="17">
                    <a:moveTo>
                      <a:pt x="9" y="16"/>
                    </a:moveTo>
                    <a:lnTo>
                      <a:pt x="0" y="8"/>
                    </a:lnTo>
                    <a:lnTo>
                      <a:pt x="7" y="0"/>
                    </a:lnTo>
                    <a:lnTo>
                      <a:pt x="17" y="6"/>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3" name="Google Shape;1303;g1935e9c8858_0_8"/>
              <p:cNvSpPr/>
              <p:nvPr/>
            </p:nvSpPr>
            <p:spPr>
              <a:xfrm>
                <a:off x="5001" y="3389"/>
                <a:ext cx="16" cy="16"/>
              </a:xfrm>
              <a:custGeom>
                <a:rect b="b" l="l" r="r" t="t"/>
                <a:pathLst>
                  <a:path extrusionOk="0" h="16" w="16">
                    <a:moveTo>
                      <a:pt x="10" y="16"/>
                    </a:moveTo>
                    <a:lnTo>
                      <a:pt x="0" y="8"/>
                    </a:lnTo>
                    <a:lnTo>
                      <a:pt x="8" y="0"/>
                    </a:lnTo>
                    <a:lnTo>
                      <a:pt x="16" y="6"/>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4" name="Google Shape;1304;g1935e9c8858_0_8"/>
              <p:cNvSpPr/>
              <p:nvPr/>
            </p:nvSpPr>
            <p:spPr>
              <a:xfrm>
                <a:off x="5013" y="3397"/>
                <a:ext cx="16" cy="16"/>
              </a:xfrm>
              <a:custGeom>
                <a:rect b="b" l="l" r="r" t="t"/>
                <a:pathLst>
                  <a:path extrusionOk="0" h="10" w="10">
                    <a:moveTo>
                      <a:pt x="4" y="9"/>
                    </a:moveTo>
                    <a:cubicBezTo>
                      <a:pt x="0" y="6"/>
                      <a:pt x="0" y="6"/>
                      <a:pt x="0" y="6"/>
                    </a:cubicBezTo>
                    <a:cubicBezTo>
                      <a:pt x="4" y="0"/>
                      <a:pt x="4" y="0"/>
                      <a:pt x="4" y="0"/>
                    </a:cubicBezTo>
                    <a:cubicBezTo>
                      <a:pt x="10" y="5"/>
                      <a:pt x="10" y="5"/>
                      <a:pt x="10" y="5"/>
                    </a:cubicBezTo>
                    <a:cubicBezTo>
                      <a:pt x="7" y="9"/>
                      <a:pt x="7" y="9"/>
                      <a:pt x="7" y="9"/>
                    </a:cubicBezTo>
                    <a:cubicBezTo>
                      <a:pt x="6" y="9"/>
                      <a:pt x="5" y="10"/>
                      <a:pt x="4"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5" name="Google Shape;1305;g1935e9c8858_0_8"/>
              <p:cNvSpPr/>
              <p:nvPr/>
            </p:nvSpPr>
            <p:spPr>
              <a:xfrm>
                <a:off x="5058" y="3402"/>
                <a:ext cx="97" cy="94"/>
              </a:xfrm>
              <a:custGeom>
                <a:rect b="b" l="l" r="r" t="t"/>
                <a:pathLst>
                  <a:path extrusionOk="0" h="58" w="60">
                    <a:moveTo>
                      <a:pt x="0" y="25"/>
                    </a:moveTo>
                    <a:cubicBezTo>
                      <a:pt x="19" y="1"/>
                      <a:pt x="19" y="1"/>
                      <a:pt x="19" y="1"/>
                    </a:cubicBezTo>
                    <a:cubicBezTo>
                      <a:pt x="20" y="0"/>
                      <a:pt x="21" y="0"/>
                      <a:pt x="22" y="0"/>
                    </a:cubicBezTo>
                    <a:cubicBezTo>
                      <a:pt x="59" y="30"/>
                      <a:pt x="59" y="30"/>
                      <a:pt x="59" y="30"/>
                    </a:cubicBezTo>
                    <a:cubicBezTo>
                      <a:pt x="60" y="31"/>
                      <a:pt x="60" y="32"/>
                      <a:pt x="60" y="33"/>
                    </a:cubicBezTo>
                    <a:cubicBezTo>
                      <a:pt x="41" y="57"/>
                      <a:pt x="41" y="57"/>
                      <a:pt x="41" y="57"/>
                    </a:cubicBezTo>
                    <a:cubicBezTo>
                      <a:pt x="40" y="58"/>
                      <a:pt x="39" y="58"/>
                      <a:pt x="38" y="57"/>
                    </a:cubicBezTo>
                    <a:cubicBezTo>
                      <a:pt x="1" y="28"/>
                      <a:pt x="1" y="28"/>
                      <a:pt x="1" y="28"/>
                    </a:cubicBezTo>
                    <a:cubicBezTo>
                      <a:pt x="0" y="27"/>
                      <a:pt x="0" y="25"/>
                      <a:pt x="0" y="25"/>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6" name="Google Shape;1306;g1935e9c8858_0_8"/>
              <p:cNvSpPr/>
              <p:nvPr/>
            </p:nvSpPr>
            <p:spPr>
              <a:xfrm>
                <a:off x="5084" y="3405"/>
                <a:ext cx="16" cy="15"/>
              </a:xfrm>
              <a:custGeom>
                <a:rect b="b" l="l" r="r" t="t"/>
                <a:pathLst>
                  <a:path extrusionOk="0" h="9" w="10">
                    <a:moveTo>
                      <a:pt x="6" y="9"/>
                    </a:moveTo>
                    <a:cubicBezTo>
                      <a:pt x="0" y="5"/>
                      <a:pt x="0" y="5"/>
                      <a:pt x="0" y="5"/>
                    </a:cubicBezTo>
                    <a:cubicBezTo>
                      <a:pt x="3" y="1"/>
                      <a:pt x="3" y="1"/>
                      <a:pt x="3" y="1"/>
                    </a:cubicBezTo>
                    <a:cubicBezTo>
                      <a:pt x="4" y="0"/>
                      <a:pt x="5" y="0"/>
                      <a:pt x="6" y="0"/>
                    </a:cubicBezTo>
                    <a:cubicBezTo>
                      <a:pt x="10" y="4"/>
                      <a:pt x="10" y="4"/>
                      <a:pt x="10" y="4"/>
                    </a:cubicBezTo>
                    <a:lnTo>
                      <a:pt x="6" y="9"/>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7" name="Google Shape;1307;g1935e9c8858_0_8"/>
              <p:cNvSpPr/>
              <p:nvPr/>
            </p:nvSpPr>
            <p:spPr>
              <a:xfrm>
                <a:off x="5095" y="3412"/>
                <a:ext cx="16" cy="16"/>
              </a:xfrm>
              <a:custGeom>
                <a:rect b="b" l="l" r="r" t="t"/>
                <a:pathLst>
                  <a:path extrusionOk="0" h="16" w="16">
                    <a:moveTo>
                      <a:pt x="8" y="16"/>
                    </a:moveTo>
                    <a:lnTo>
                      <a:pt x="0" y="9"/>
                    </a:lnTo>
                    <a:lnTo>
                      <a:pt x="7" y="0"/>
                    </a:lnTo>
                    <a:lnTo>
                      <a:pt x="16" y="8"/>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8" name="Google Shape;1308;g1935e9c8858_0_8"/>
              <p:cNvSpPr/>
              <p:nvPr/>
            </p:nvSpPr>
            <p:spPr>
              <a:xfrm>
                <a:off x="5105" y="3421"/>
                <a:ext cx="16" cy="16"/>
              </a:xfrm>
              <a:custGeom>
                <a:rect b="b" l="l" r="r" t="t"/>
                <a:pathLst>
                  <a:path extrusionOk="0" h="16" w="16">
                    <a:moveTo>
                      <a:pt x="10" y="16"/>
                    </a:moveTo>
                    <a:lnTo>
                      <a:pt x="0" y="8"/>
                    </a:lnTo>
                    <a:lnTo>
                      <a:pt x="8" y="0"/>
                    </a:lnTo>
                    <a:lnTo>
                      <a:pt x="16" y="7"/>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9" name="Google Shape;1309;g1935e9c8858_0_8"/>
              <p:cNvSpPr/>
              <p:nvPr/>
            </p:nvSpPr>
            <p:spPr>
              <a:xfrm>
                <a:off x="5076" y="3413"/>
                <a:ext cx="16" cy="16"/>
              </a:xfrm>
              <a:custGeom>
                <a:rect b="b" l="l" r="r" t="t"/>
                <a:pathLst>
                  <a:path extrusionOk="0" h="16" w="16">
                    <a:moveTo>
                      <a:pt x="9" y="16"/>
                    </a:moveTo>
                    <a:lnTo>
                      <a:pt x="0" y="10"/>
                    </a:lnTo>
                    <a:lnTo>
                      <a:pt x="8"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0" name="Google Shape;1310;g1935e9c8858_0_8"/>
              <p:cNvSpPr/>
              <p:nvPr/>
            </p:nvSpPr>
            <p:spPr>
              <a:xfrm>
                <a:off x="5087" y="3423"/>
                <a:ext cx="16" cy="16"/>
              </a:xfrm>
              <a:custGeom>
                <a:rect b="b" l="l" r="r" t="t"/>
                <a:pathLst>
                  <a:path extrusionOk="0" h="16" w="16">
                    <a:moveTo>
                      <a:pt x="8" y="16"/>
                    </a:moveTo>
                    <a:lnTo>
                      <a:pt x="0" y="8"/>
                    </a:lnTo>
                    <a:lnTo>
                      <a:pt x="7" y="0"/>
                    </a:lnTo>
                    <a:lnTo>
                      <a:pt x="16" y="6"/>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1" name="Google Shape;1311;g1935e9c8858_0_8"/>
              <p:cNvSpPr/>
              <p:nvPr/>
            </p:nvSpPr>
            <p:spPr>
              <a:xfrm>
                <a:off x="5097" y="3431"/>
                <a:ext cx="16" cy="16"/>
              </a:xfrm>
              <a:custGeom>
                <a:rect b="b" l="l" r="r" t="t"/>
                <a:pathLst>
                  <a:path extrusionOk="0" h="16" w="16">
                    <a:moveTo>
                      <a:pt x="9" y="16"/>
                    </a:moveTo>
                    <a:lnTo>
                      <a:pt x="0" y="8"/>
                    </a:lnTo>
                    <a:lnTo>
                      <a:pt x="8" y="0"/>
                    </a:lnTo>
                    <a:lnTo>
                      <a:pt x="16" y="6"/>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2" name="Google Shape;1312;g1935e9c8858_0_8"/>
              <p:cNvSpPr/>
              <p:nvPr/>
            </p:nvSpPr>
            <p:spPr>
              <a:xfrm>
                <a:off x="5116" y="3429"/>
                <a:ext cx="16" cy="17"/>
              </a:xfrm>
              <a:custGeom>
                <a:rect b="b" l="l" r="r" t="t"/>
                <a:pathLst>
                  <a:path extrusionOk="0" h="17" w="16">
                    <a:moveTo>
                      <a:pt x="10" y="17"/>
                    </a:moveTo>
                    <a:lnTo>
                      <a:pt x="0" y="8"/>
                    </a:lnTo>
                    <a:lnTo>
                      <a:pt x="7" y="0"/>
                    </a:lnTo>
                    <a:lnTo>
                      <a:pt x="16" y="7"/>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3" name="Google Shape;1313;g1935e9c8858_0_8"/>
              <p:cNvSpPr/>
              <p:nvPr/>
            </p:nvSpPr>
            <p:spPr>
              <a:xfrm>
                <a:off x="5126" y="3437"/>
                <a:ext cx="16" cy="17"/>
              </a:xfrm>
              <a:custGeom>
                <a:rect b="b" l="l" r="r" t="t"/>
                <a:pathLst>
                  <a:path extrusionOk="0" h="17" w="16">
                    <a:moveTo>
                      <a:pt x="10" y="17"/>
                    </a:moveTo>
                    <a:lnTo>
                      <a:pt x="0" y="10"/>
                    </a:lnTo>
                    <a:lnTo>
                      <a:pt x="8" y="0"/>
                    </a:lnTo>
                    <a:lnTo>
                      <a:pt x="16" y="7"/>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4" name="Google Shape;1314;g1935e9c8858_0_8"/>
              <p:cNvSpPr/>
              <p:nvPr/>
            </p:nvSpPr>
            <p:spPr>
              <a:xfrm>
                <a:off x="5137" y="3446"/>
                <a:ext cx="15" cy="16"/>
              </a:xfrm>
              <a:custGeom>
                <a:rect b="b" l="l" r="r" t="t"/>
                <a:pathLst>
                  <a:path extrusionOk="0" h="10" w="9">
                    <a:moveTo>
                      <a:pt x="6" y="10"/>
                    </a:moveTo>
                    <a:cubicBezTo>
                      <a:pt x="0" y="6"/>
                      <a:pt x="0" y="6"/>
                      <a:pt x="0" y="6"/>
                    </a:cubicBezTo>
                    <a:cubicBezTo>
                      <a:pt x="4" y="0"/>
                      <a:pt x="4" y="0"/>
                      <a:pt x="4" y="0"/>
                    </a:cubicBezTo>
                    <a:cubicBezTo>
                      <a:pt x="8" y="3"/>
                      <a:pt x="8" y="3"/>
                      <a:pt x="8" y="3"/>
                    </a:cubicBezTo>
                    <a:cubicBezTo>
                      <a:pt x="9" y="4"/>
                      <a:pt x="9" y="5"/>
                      <a:pt x="9" y="6"/>
                    </a:cubicBezTo>
                    <a:lnTo>
                      <a:pt x="6"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5" name="Google Shape;1315;g1935e9c8858_0_8"/>
              <p:cNvSpPr/>
              <p:nvPr/>
            </p:nvSpPr>
            <p:spPr>
              <a:xfrm>
                <a:off x="5108" y="3439"/>
                <a:ext cx="16" cy="16"/>
              </a:xfrm>
              <a:custGeom>
                <a:rect b="b" l="l" r="r" t="t"/>
                <a:pathLst>
                  <a:path extrusionOk="0" h="16" w="16">
                    <a:moveTo>
                      <a:pt x="10" y="16"/>
                    </a:moveTo>
                    <a:lnTo>
                      <a:pt x="0" y="10"/>
                    </a:lnTo>
                    <a:lnTo>
                      <a:pt x="7" y="0"/>
                    </a:lnTo>
                    <a:lnTo>
                      <a:pt x="16" y="8"/>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6" name="Google Shape;1316;g1935e9c8858_0_8"/>
              <p:cNvSpPr/>
              <p:nvPr/>
            </p:nvSpPr>
            <p:spPr>
              <a:xfrm>
                <a:off x="5118" y="3447"/>
                <a:ext cx="18" cy="16"/>
              </a:xfrm>
              <a:custGeom>
                <a:rect b="b" l="l" r="r" t="t"/>
                <a:pathLst>
                  <a:path extrusionOk="0" h="16" w="18">
                    <a:moveTo>
                      <a:pt x="10" y="16"/>
                    </a:moveTo>
                    <a:lnTo>
                      <a:pt x="0" y="10"/>
                    </a:lnTo>
                    <a:lnTo>
                      <a:pt x="8" y="0"/>
                    </a:lnTo>
                    <a:lnTo>
                      <a:pt x="18" y="8"/>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7" name="Google Shape;1317;g1935e9c8858_0_8"/>
              <p:cNvSpPr/>
              <p:nvPr/>
            </p:nvSpPr>
            <p:spPr>
              <a:xfrm>
                <a:off x="5129" y="3455"/>
                <a:ext cx="16" cy="17"/>
              </a:xfrm>
              <a:custGeom>
                <a:rect b="b" l="l" r="r" t="t"/>
                <a:pathLst>
                  <a:path extrusionOk="0" h="17" w="16">
                    <a:moveTo>
                      <a:pt x="10" y="17"/>
                    </a:moveTo>
                    <a:lnTo>
                      <a:pt x="0" y="10"/>
                    </a:lnTo>
                    <a:lnTo>
                      <a:pt x="7" y="0"/>
                    </a:lnTo>
                    <a:lnTo>
                      <a:pt x="16" y="8"/>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8" name="Google Shape;1318;g1935e9c8858_0_8"/>
              <p:cNvSpPr/>
              <p:nvPr/>
            </p:nvSpPr>
            <p:spPr>
              <a:xfrm>
                <a:off x="5068" y="3425"/>
                <a:ext cx="16" cy="16"/>
              </a:xfrm>
              <a:custGeom>
                <a:rect b="b" l="l" r="r" t="t"/>
                <a:pathLst>
                  <a:path extrusionOk="0" h="16" w="16">
                    <a:moveTo>
                      <a:pt x="9" y="16"/>
                    </a:moveTo>
                    <a:lnTo>
                      <a:pt x="0" y="9"/>
                    </a:lnTo>
                    <a:lnTo>
                      <a:pt x="6"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9" name="Google Shape;1319;g1935e9c8858_0_8"/>
              <p:cNvSpPr/>
              <p:nvPr/>
            </p:nvSpPr>
            <p:spPr>
              <a:xfrm>
                <a:off x="5079" y="3433"/>
                <a:ext cx="16" cy="16"/>
              </a:xfrm>
              <a:custGeom>
                <a:rect b="b" l="l" r="r" t="t"/>
                <a:pathLst>
                  <a:path extrusionOk="0" h="16" w="16">
                    <a:moveTo>
                      <a:pt x="8" y="16"/>
                    </a:moveTo>
                    <a:lnTo>
                      <a:pt x="0" y="9"/>
                    </a:lnTo>
                    <a:lnTo>
                      <a:pt x="6" y="0"/>
                    </a:lnTo>
                    <a:lnTo>
                      <a:pt x="16" y="8"/>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0" name="Google Shape;1320;g1935e9c8858_0_8"/>
              <p:cNvSpPr/>
              <p:nvPr/>
            </p:nvSpPr>
            <p:spPr>
              <a:xfrm>
                <a:off x="5089" y="3441"/>
                <a:ext cx="16" cy="16"/>
              </a:xfrm>
              <a:custGeom>
                <a:rect b="b" l="l" r="r" t="t"/>
                <a:pathLst>
                  <a:path extrusionOk="0" h="16" w="16">
                    <a:moveTo>
                      <a:pt x="9" y="16"/>
                    </a:moveTo>
                    <a:lnTo>
                      <a:pt x="0" y="9"/>
                    </a:lnTo>
                    <a:lnTo>
                      <a:pt x="6"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1" name="Google Shape;1321;g1935e9c8858_0_8"/>
              <p:cNvSpPr/>
              <p:nvPr/>
            </p:nvSpPr>
            <p:spPr>
              <a:xfrm>
                <a:off x="5061" y="3434"/>
                <a:ext cx="15" cy="16"/>
              </a:xfrm>
              <a:custGeom>
                <a:rect b="b" l="l" r="r" t="t"/>
                <a:pathLst>
                  <a:path extrusionOk="0" h="10" w="9">
                    <a:moveTo>
                      <a:pt x="5" y="10"/>
                    </a:moveTo>
                    <a:cubicBezTo>
                      <a:pt x="1" y="7"/>
                      <a:pt x="1" y="7"/>
                      <a:pt x="1" y="7"/>
                    </a:cubicBezTo>
                    <a:cubicBezTo>
                      <a:pt x="0" y="6"/>
                      <a:pt x="0" y="5"/>
                      <a:pt x="0" y="4"/>
                    </a:cubicBezTo>
                    <a:cubicBezTo>
                      <a:pt x="3" y="0"/>
                      <a:pt x="3" y="0"/>
                      <a:pt x="3" y="0"/>
                    </a:cubicBezTo>
                    <a:cubicBezTo>
                      <a:pt x="9" y="5"/>
                      <a:pt x="9" y="5"/>
                      <a:pt x="9" y="5"/>
                    </a:cubicBezTo>
                    <a:lnTo>
                      <a:pt x="5"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2" name="Google Shape;1322;g1935e9c8858_0_8"/>
              <p:cNvSpPr/>
              <p:nvPr/>
            </p:nvSpPr>
            <p:spPr>
              <a:xfrm>
                <a:off x="5071" y="3442"/>
                <a:ext cx="16" cy="17"/>
              </a:xfrm>
              <a:custGeom>
                <a:rect b="b" l="l" r="r" t="t"/>
                <a:pathLst>
                  <a:path extrusionOk="0" h="17" w="16">
                    <a:moveTo>
                      <a:pt x="8" y="17"/>
                    </a:moveTo>
                    <a:lnTo>
                      <a:pt x="0" y="10"/>
                    </a:lnTo>
                    <a:lnTo>
                      <a:pt x="6" y="0"/>
                    </a:lnTo>
                    <a:lnTo>
                      <a:pt x="16" y="8"/>
                    </a:lnTo>
                    <a:lnTo>
                      <a:pt x="8"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3" name="Google Shape;1323;g1935e9c8858_0_8"/>
              <p:cNvSpPr/>
              <p:nvPr/>
            </p:nvSpPr>
            <p:spPr>
              <a:xfrm>
                <a:off x="5081" y="3452"/>
                <a:ext cx="16" cy="16"/>
              </a:xfrm>
              <a:custGeom>
                <a:rect b="b" l="l" r="r" t="t"/>
                <a:pathLst>
                  <a:path extrusionOk="0" h="16" w="16">
                    <a:moveTo>
                      <a:pt x="9" y="16"/>
                    </a:moveTo>
                    <a:lnTo>
                      <a:pt x="0" y="8"/>
                    </a:lnTo>
                    <a:lnTo>
                      <a:pt x="6" y="0"/>
                    </a:lnTo>
                    <a:lnTo>
                      <a:pt x="16" y="7"/>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4" name="Google Shape;1324;g1935e9c8858_0_8"/>
              <p:cNvSpPr/>
              <p:nvPr/>
            </p:nvSpPr>
            <p:spPr>
              <a:xfrm>
                <a:off x="5100" y="3450"/>
                <a:ext cx="16" cy="17"/>
              </a:xfrm>
              <a:custGeom>
                <a:rect b="b" l="l" r="r" t="t"/>
                <a:pathLst>
                  <a:path extrusionOk="0" h="17" w="16">
                    <a:moveTo>
                      <a:pt x="8" y="17"/>
                    </a:moveTo>
                    <a:lnTo>
                      <a:pt x="0" y="9"/>
                    </a:lnTo>
                    <a:lnTo>
                      <a:pt x="6" y="0"/>
                    </a:lnTo>
                    <a:lnTo>
                      <a:pt x="16" y="7"/>
                    </a:lnTo>
                    <a:lnTo>
                      <a:pt x="8"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5" name="Google Shape;1325;g1935e9c8858_0_8"/>
              <p:cNvSpPr/>
              <p:nvPr/>
            </p:nvSpPr>
            <p:spPr>
              <a:xfrm>
                <a:off x="5110" y="3459"/>
                <a:ext cx="16" cy="16"/>
              </a:xfrm>
              <a:custGeom>
                <a:rect b="b" l="l" r="r" t="t"/>
                <a:pathLst>
                  <a:path extrusionOk="0" h="16" w="16">
                    <a:moveTo>
                      <a:pt x="9" y="16"/>
                    </a:moveTo>
                    <a:lnTo>
                      <a:pt x="0" y="8"/>
                    </a:lnTo>
                    <a:lnTo>
                      <a:pt x="8" y="0"/>
                    </a:lnTo>
                    <a:lnTo>
                      <a:pt x="16" y="6"/>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6" name="Google Shape;1326;g1935e9c8858_0_8"/>
              <p:cNvSpPr/>
              <p:nvPr/>
            </p:nvSpPr>
            <p:spPr>
              <a:xfrm>
                <a:off x="5121" y="3467"/>
                <a:ext cx="16" cy="16"/>
              </a:xfrm>
              <a:custGeom>
                <a:rect b="b" l="l" r="r" t="t"/>
                <a:pathLst>
                  <a:path extrusionOk="0" h="16" w="16">
                    <a:moveTo>
                      <a:pt x="8" y="16"/>
                    </a:moveTo>
                    <a:lnTo>
                      <a:pt x="0" y="9"/>
                    </a:lnTo>
                    <a:lnTo>
                      <a:pt x="7" y="0"/>
                    </a:lnTo>
                    <a:lnTo>
                      <a:pt x="16" y="8"/>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7" name="Google Shape;1327;g1935e9c8858_0_8"/>
              <p:cNvSpPr/>
              <p:nvPr/>
            </p:nvSpPr>
            <p:spPr>
              <a:xfrm>
                <a:off x="5092" y="3460"/>
                <a:ext cx="16" cy="16"/>
              </a:xfrm>
              <a:custGeom>
                <a:rect b="b" l="l" r="r" t="t"/>
                <a:pathLst>
                  <a:path extrusionOk="0" h="16" w="16">
                    <a:moveTo>
                      <a:pt x="8" y="16"/>
                    </a:moveTo>
                    <a:lnTo>
                      <a:pt x="0" y="10"/>
                    </a:lnTo>
                    <a:lnTo>
                      <a:pt x="6" y="0"/>
                    </a:lnTo>
                    <a:lnTo>
                      <a:pt x="16" y="7"/>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8" name="Google Shape;1328;g1935e9c8858_0_8"/>
              <p:cNvSpPr/>
              <p:nvPr/>
            </p:nvSpPr>
            <p:spPr>
              <a:xfrm>
                <a:off x="5102" y="3468"/>
                <a:ext cx="16" cy="16"/>
              </a:xfrm>
              <a:custGeom>
                <a:rect b="b" l="l" r="r" t="t"/>
                <a:pathLst>
                  <a:path extrusionOk="0" h="16" w="16">
                    <a:moveTo>
                      <a:pt x="9" y="16"/>
                    </a:moveTo>
                    <a:lnTo>
                      <a:pt x="0" y="10"/>
                    </a:lnTo>
                    <a:lnTo>
                      <a:pt x="8"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9" name="Google Shape;1329;g1935e9c8858_0_8"/>
              <p:cNvSpPr/>
              <p:nvPr/>
            </p:nvSpPr>
            <p:spPr>
              <a:xfrm>
                <a:off x="5113" y="3476"/>
                <a:ext cx="16" cy="17"/>
              </a:xfrm>
              <a:custGeom>
                <a:rect b="b" l="l" r="r" t="t"/>
                <a:pathLst>
                  <a:path extrusionOk="0" h="10" w="10">
                    <a:moveTo>
                      <a:pt x="4" y="9"/>
                    </a:moveTo>
                    <a:cubicBezTo>
                      <a:pt x="0" y="6"/>
                      <a:pt x="0" y="6"/>
                      <a:pt x="0" y="6"/>
                    </a:cubicBezTo>
                    <a:cubicBezTo>
                      <a:pt x="4" y="0"/>
                      <a:pt x="4" y="0"/>
                      <a:pt x="4" y="0"/>
                    </a:cubicBezTo>
                    <a:cubicBezTo>
                      <a:pt x="10" y="5"/>
                      <a:pt x="10" y="5"/>
                      <a:pt x="10" y="5"/>
                    </a:cubicBezTo>
                    <a:cubicBezTo>
                      <a:pt x="7" y="9"/>
                      <a:pt x="7" y="9"/>
                      <a:pt x="7" y="9"/>
                    </a:cubicBezTo>
                    <a:cubicBezTo>
                      <a:pt x="6" y="10"/>
                      <a:pt x="5" y="10"/>
                      <a:pt x="4"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0" name="Google Shape;1330;g1935e9c8858_0_8"/>
              <p:cNvSpPr/>
              <p:nvPr/>
            </p:nvSpPr>
            <p:spPr>
              <a:xfrm>
                <a:off x="5021" y="3371"/>
                <a:ext cx="69" cy="81"/>
              </a:xfrm>
              <a:custGeom>
                <a:rect b="b" l="l" r="r" t="t"/>
                <a:pathLst>
                  <a:path extrusionOk="0" h="50" w="43">
                    <a:moveTo>
                      <a:pt x="40" y="8"/>
                    </a:moveTo>
                    <a:cubicBezTo>
                      <a:pt x="33" y="2"/>
                      <a:pt x="33" y="2"/>
                      <a:pt x="33" y="2"/>
                    </a:cubicBezTo>
                    <a:cubicBezTo>
                      <a:pt x="31" y="0"/>
                      <a:pt x="28" y="1"/>
                      <a:pt x="26" y="3"/>
                    </a:cubicBezTo>
                    <a:cubicBezTo>
                      <a:pt x="3" y="31"/>
                      <a:pt x="3" y="31"/>
                      <a:pt x="3" y="31"/>
                    </a:cubicBezTo>
                    <a:cubicBezTo>
                      <a:pt x="2" y="33"/>
                      <a:pt x="2" y="36"/>
                      <a:pt x="3" y="38"/>
                    </a:cubicBezTo>
                    <a:cubicBezTo>
                      <a:pt x="3" y="38"/>
                      <a:pt x="2" y="39"/>
                      <a:pt x="2" y="39"/>
                    </a:cubicBezTo>
                    <a:cubicBezTo>
                      <a:pt x="0" y="42"/>
                      <a:pt x="0" y="45"/>
                      <a:pt x="3" y="48"/>
                    </a:cubicBezTo>
                    <a:cubicBezTo>
                      <a:pt x="5" y="50"/>
                      <a:pt x="9" y="49"/>
                      <a:pt x="11" y="47"/>
                    </a:cubicBezTo>
                    <a:cubicBezTo>
                      <a:pt x="12" y="46"/>
                      <a:pt x="12" y="45"/>
                      <a:pt x="12" y="45"/>
                    </a:cubicBezTo>
                    <a:cubicBezTo>
                      <a:pt x="14" y="46"/>
                      <a:pt x="17" y="45"/>
                      <a:pt x="18" y="43"/>
                    </a:cubicBezTo>
                    <a:cubicBezTo>
                      <a:pt x="41" y="15"/>
                      <a:pt x="41" y="15"/>
                      <a:pt x="41" y="15"/>
                    </a:cubicBezTo>
                    <a:cubicBezTo>
                      <a:pt x="43" y="13"/>
                      <a:pt x="42" y="10"/>
                      <a:pt x="40" y="8"/>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1" name="Google Shape;1331;g1935e9c8858_0_8"/>
              <p:cNvSpPr/>
              <p:nvPr/>
            </p:nvSpPr>
            <p:spPr>
              <a:xfrm>
                <a:off x="5066" y="3348"/>
                <a:ext cx="44" cy="41"/>
              </a:xfrm>
              <a:custGeom>
                <a:rect b="b" l="l" r="r" t="t"/>
                <a:pathLst>
                  <a:path extrusionOk="0" h="25" w="27">
                    <a:moveTo>
                      <a:pt x="27" y="15"/>
                    </a:moveTo>
                    <a:cubicBezTo>
                      <a:pt x="8" y="1"/>
                      <a:pt x="8" y="1"/>
                      <a:pt x="8" y="1"/>
                    </a:cubicBezTo>
                    <a:cubicBezTo>
                      <a:pt x="7" y="0"/>
                      <a:pt x="6" y="0"/>
                      <a:pt x="6" y="1"/>
                    </a:cubicBezTo>
                    <a:cubicBezTo>
                      <a:pt x="0" y="8"/>
                      <a:pt x="0" y="8"/>
                      <a:pt x="0" y="8"/>
                    </a:cubicBezTo>
                    <a:cubicBezTo>
                      <a:pt x="0" y="9"/>
                      <a:pt x="0" y="10"/>
                      <a:pt x="0" y="10"/>
                    </a:cubicBezTo>
                    <a:cubicBezTo>
                      <a:pt x="19" y="25"/>
                      <a:pt x="19" y="25"/>
                      <a:pt x="19" y="25"/>
                    </a:cubicBezTo>
                    <a:cubicBezTo>
                      <a:pt x="20" y="25"/>
                      <a:pt x="21" y="25"/>
                      <a:pt x="21" y="25"/>
                    </a:cubicBezTo>
                    <a:cubicBezTo>
                      <a:pt x="27" y="17"/>
                      <a:pt x="27" y="17"/>
                      <a:pt x="27" y="17"/>
                    </a:cubicBezTo>
                    <a:cubicBezTo>
                      <a:pt x="27" y="17"/>
                      <a:pt x="27" y="16"/>
                      <a:pt x="27" y="15"/>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2" name="Google Shape;1332;g1935e9c8858_0_8"/>
              <p:cNvSpPr/>
              <p:nvPr/>
            </p:nvSpPr>
            <p:spPr>
              <a:xfrm>
                <a:off x="5025" y="3379"/>
                <a:ext cx="65" cy="73"/>
              </a:xfrm>
              <a:custGeom>
                <a:rect b="b" l="l" r="r" t="t"/>
                <a:pathLst>
                  <a:path extrusionOk="0" h="45" w="40">
                    <a:moveTo>
                      <a:pt x="37" y="3"/>
                    </a:moveTo>
                    <a:cubicBezTo>
                      <a:pt x="34" y="0"/>
                      <a:pt x="34" y="0"/>
                      <a:pt x="34" y="0"/>
                    </a:cubicBezTo>
                    <a:cubicBezTo>
                      <a:pt x="0" y="43"/>
                      <a:pt x="0" y="43"/>
                      <a:pt x="0" y="43"/>
                    </a:cubicBezTo>
                    <a:cubicBezTo>
                      <a:pt x="2" y="45"/>
                      <a:pt x="6" y="44"/>
                      <a:pt x="8" y="42"/>
                    </a:cubicBezTo>
                    <a:cubicBezTo>
                      <a:pt x="9" y="41"/>
                      <a:pt x="9" y="40"/>
                      <a:pt x="9" y="40"/>
                    </a:cubicBezTo>
                    <a:cubicBezTo>
                      <a:pt x="11" y="41"/>
                      <a:pt x="14" y="40"/>
                      <a:pt x="15" y="38"/>
                    </a:cubicBezTo>
                    <a:cubicBezTo>
                      <a:pt x="38" y="10"/>
                      <a:pt x="38" y="10"/>
                      <a:pt x="38" y="10"/>
                    </a:cubicBezTo>
                    <a:cubicBezTo>
                      <a:pt x="40" y="8"/>
                      <a:pt x="39" y="5"/>
                      <a:pt x="37" y="3"/>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3" name="Google Shape;1333;g1935e9c8858_0_8"/>
              <p:cNvSpPr/>
              <p:nvPr/>
            </p:nvSpPr>
            <p:spPr>
              <a:xfrm>
                <a:off x="5082" y="3361"/>
                <a:ext cx="28" cy="28"/>
              </a:xfrm>
              <a:custGeom>
                <a:rect b="b" l="l" r="r" t="t"/>
                <a:pathLst>
                  <a:path extrusionOk="0" h="17" w="17">
                    <a:moveTo>
                      <a:pt x="17" y="7"/>
                    </a:moveTo>
                    <a:cubicBezTo>
                      <a:pt x="7" y="0"/>
                      <a:pt x="7" y="0"/>
                      <a:pt x="7" y="0"/>
                    </a:cubicBezTo>
                    <a:cubicBezTo>
                      <a:pt x="0" y="10"/>
                      <a:pt x="0" y="10"/>
                      <a:pt x="0" y="10"/>
                    </a:cubicBezTo>
                    <a:cubicBezTo>
                      <a:pt x="9" y="17"/>
                      <a:pt x="9" y="17"/>
                      <a:pt x="9" y="17"/>
                    </a:cubicBezTo>
                    <a:cubicBezTo>
                      <a:pt x="10" y="17"/>
                      <a:pt x="11" y="17"/>
                      <a:pt x="11" y="17"/>
                    </a:cubicBezTo>
                    <a:cubicBezTo>
                      <a:pt x="17" y="9"/>
                      <a:pt x="17" y="9"/>
                      <a:pt x="17" y="9"/>
                    </a:cubicBezTo>
                    <a:cubicBezTo>
                      <a:pt x="17" y="9"/>
                      <a:pt x="17" y="8"/>
                      <a:pt x="17" y="7"/>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4" name="Google Shape;1334;g1935e9c8858_0_8"/>
              <p:cNvSpPr/>
              <p:nvPr/>
            </p:nvSpPr>
            <p:spPr>
              <a:xfrm>
                <a:off x="5071" y="2897"/>
                <a:ext cx="52" cy="110"/>
              </a:xfrm>
              <a:custGeom>
                <a:rect b="b" l="l" r="r" t="t"/>
                <a:pathLst>
                  <a:path extrusionOk="0" h="68" w="32">
                    <a:moveTo>
                      <a:pt x="30" y="67"/>
                    </a:moveTo>
                    <a:cubicBezTo>
                      <a:pt x="30" y="67"/>
                      <a:pt x="30" y="67"/>
                      <a:pt x="30" y="67"/>
                    </a:cubicBezTo>
                    <a:cubicBezTo>
                      <a:pt x="29" y="68"/>
                      <a:pt x="28" y="67"/>
                      <a:pt x="27" y="66"/>
                    </a:cubicBezTo>
                    <a:cubicBezTo>
                      <a:pt x="0" y="2"/>
                      <a:pt x="0" y="2"/>
                      <a:pt x="0" y="2"/>
                    </a:cubicBezTo>
                    <a:cubicBezTo>
                      <a:pt x="4" y="0"/>
                      <a:pt x="4" y="0"/>
                      <a:pt x="4" y="0"/>
                    </a:cubicBezTo>
                    <a:cubicBezTo>
                      <a:pt x="32" y="64"/>
                      <a:pt x="32" y="64"/>
                      <a:pt x="32" y="64"/>
                    </a:cubicBezTo>
                    <a:cubicBezTo>
                      <a:pt x="32" y="66"/>
                      <a:pt x="31" y="67"/>
                      <a:pt x="30" y="67"/>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5" name="Google Shape;1335;g1935e9c8858_0_8"/>
              <p:cNvSpPr/>
              <p:nvPr/>
            </p:nvSpPr>
            <p:spPr>
              <a:xfrm>
                <a:off x="5081" y="2876"/>
                <a:ext cx="77" cy="93"/>
              </a:xfrm>
              <a:custGeom>
                <a:rect b="b" l="l" r="r" t="t"/>
                <a:pathLst>
                  <a:path extrusionOk="0" h="58" w="48">
                    <a:moveTo>
                      <a:pt x="47" y="58"/>
                    </a:moveTo>
                    <a:cubicBezTo>
                      <a:pt x="47" y="58"/>
                      <a:pt x="47" y="58"/>
                      <a:pt x="47" y="58"/>
                    </a:cubicBezTo>
                    <a:cubicBezTo>
                      <a:pt x="46" y="58"/>
                      <a:pt x="45" y="58"/>
                      <a:pt x="44" y="57"/>
                    </a:cubicBezTo>
                    <a:cubicBezTo>
                      <a:pt x="0" y="3"/>
                      <a:pt x="0" y="3"/>
                      <a:pt x="0" y="3"/>
                    </a:cubicBezTo>
                    <a:cubicBezTo>
                      <a:pt x="4" y="0"/>
                      <a:pt x="4" y="0"/>
                      <a:pt x="4" y="0"/>
                    </a:cubicBezTo>
                    <a:cubicBezTo>
                      <a:pt x="47" y="54"/>
                      <a:pt x="47" y="54"/>
                      <a:pt x="47" y="54"/>
                    </a:cubicBezTo>
                    <a:cubicBezTo>
                      <a:pt x="48" y="55"/>
                      <a:pt x="48" y="57"/>
                      <a:pt x="47" y="58"/>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6" name="Google Shape;1336;g1935e9c8858_0_8"/>
              <p:cNvSpPr/>
              <p:nvPr/>
            </p:nvSpPr>
            <p:spPr>
              <a:xfrm>
                <a:off x="5050" y="2890"/>
                <a:ext cx="21" cy="117"/>
              </a:xfrm>
              <a:custGeom>
                <a:rect b="b" l="l" r="r" t="t"/>
                <a:pathLst>
                  <a:path extrusionOk="0" h="72" w="13">
                    <a:moveTo>
                      <a:pt x="11" y="72"/>
                    </a:moveTo>
                    <a:cubicBezTo>
                      <a:pt x="11" y="72"/>
                      <a:pt x="11" y="72"/>
                      <a:pt x="11" y="72"/>
                    </a:cubicBezTo>
                    <a:cubicBezTo>
                      <a:pt x="12" y="72"/>
                      <a:pt x="13" y="71"/>
                      <a:pt x="13" y="69"/>
                    </a:cubicBezTo>
                    <a:cubicBezTo>
                      <a:pt x="4" y="0"/>
                      <a:pt x="4" y="0"/>
                      <a:pt x="4" y="0"/>
                    </a:cubicBezTo>
                    <a:cubicBezTo>
                      <a:pt x="0" y="1"/>
                      <a:pt x="0" y="1"/>
                      <a:pt x="0" y="1"/>
                    </a:cubicBezTo>
                    <a:cubicBezTo>
                      <a:pt x="9" y="70"/>
                      <a:pt x="9" y="70"/>
                      <a:pt x="9" y="70"/>
                    </a:cubicBezTo>
                    <a:cubicBezTo>
                      <a:pt x="9" y="71"/>
                      <a:pt x="10" y="72"/>
                      <a:pt x="11" y="72"/>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7" name="Google Shape;1337;g1935e9c8858_0_8"/>
              <p:cNvSpPr/>
              <p:nvPr/>
            </p:nvSpPr>
            <p:spPr>
              <a:xfrm>
                <a:off x="5032" y="2848"/>
                <a:ext cx="74" cy="74"/>
              </a:xfrm>
              <a:custGeom>
                <a:rect b="b" l="l" r="r" t="t"/>
                <a:pathLst>
                  <a:path extrusionOk="0" h="46" w="46">
                    <a:moveTo>
                      <a:pt x="41" y="15"/>
                    </a:moveTo>
                    <a:cubicBezTo>
                      <a:pt x="46" y="25"/>
                      <a:pt x="41" y="37"/>
                      <a:pt x="31" y="41"/>
                    </a:cubicBezTo>
                    <a:cubicBezTo>
                      <a:pt x="20" y="46"/>
                      <a:pt x="9" y="41"/>
                      <a:pt x="4" y="31"/>
                    </a:cubicBezTo>
                    <a:cubicBezTo>
                      <a:pt x="0" y="21"/>
                      <a:pt x="5" y="9"/>
                      <a:pt x="15" y="4"/>
                    </a:cubicBezTo>
                    <a:cubicBezTo>
                      <a:pt x="25" y="0"/>
                      <a:pt x="37" y="5"/>
                      <a:pt x="41" y="15"/>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8" name="Google Shape;1338;g1935e9c8858_0_8"/>
              <p:cNvSpPr/>
              <p:nvPr/>
            </p:nvSpPr>
            <p:spPr>
              <a:xfrm>
                <a:off x="5056" y="2848"/>
                <a:ext cx="50" cy="66"/>
              </a:xfrm>
              <a:custGeom>
                <a:rect b="b" l="l" r="r" t="t"/>
                <a:pathLst>
                  <a:path extrusionOk="0" h="41" w="31">
                    <a:moveTo>
                      <a:pt x="0" y="4"/>
                    </a:moveTo>
                    <a:cubicBezTo>
                      <a:pt x="16" y="41"/>
                      <a:pt x="16" y="41"/>
                      <a:pt x="16" y="41"/>
                    </a:cubicBezTo>
                    <a:cubicBezTo>
                      <a:pt x="26" y="37"/>
                      <a:pt x="31" y="25"/>
                      <a:pt x="26" y="15"/>
                    </a:cubicBezTo>
                    <a:cubicBezTo>
                      <a:pt x="22" y="5"/>
                      <a:pt x="10" y="0"/>
                      <a:pt x="0" y="4"/>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9" name="Google Shape;1339;g1935e9c8858_0_8"/>
              <p:cNvSpPr/>
              <p:nvPr/>
            </p:nvSpPr>
            <p:spPr>
              <a:xfrm>
                <a:off x="3940" y="3622"/>
                <a:ext cx="113" cy="33"/>
              </a:xfrm>
              <a:custGeom>
                <a:rect b="b" l="l" r="r" t="t"/>
                <a:pathLst>
                  <a:path extrusionOk="0" h="20" w="70">
                    <a:moveTo>
                      <a:pt x="0" y="2"/>
                    </a:moveTo>
                    <a:cubicBezTo>
                      <a:pt x="0" y="2"/>
                      <a:pt x="0" y="2"/>
                      <a:pt x="0" y="2"/>
                    </a:cubicBezTo>
                    <a:cubicBezTo>
                      <a:pt x="0" y="0"/>
                      <a:pt x="1" y="0"/>
                      <a:pt x="3" y="0"/>
                    </a:cubicBezTo>
                    <a:cubicBezTo>
                      <a:pt x="70" y="16"/>
                      <a:pt x="70" y="16"/>
                      <a:pt x="70" y="16"/>
                    </a:cubicBezTo>
                    <a:cubicBezTo>
                      <a:pt x="69" y="20"/>
                      <a:pt x="69" y="20"/>
                      <a:pt x="69" y="20"/>
                    </a:cubicBezTo>
                    <a:cubicBezTo>
                      <a:pt x="2" y="4"/>
                      <a:pt x="2" y="4"/>
                      <a:pt x="2" y="4"/>
                    </a:cubicBezTo>
                    <a:cubicBezTo>
                      <a:pt x="0" y="4"/>
                      <a:pt x="0" y="3"/>
                      <a:pt x="0" y="2"/>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0" name="Google Shape;1340;g1935e9c8858_0_8"/>
              <p:cNvSpPr/>
              <p:nvPr/>
            </p:nvSpPr>
            <p:spPr>
              <a:xfrm>
                <a:off x="3948" y="3667"/>
                <a:ext cx="117" cy="12"/>
              </a:xfrm>
              <a:custGeom>
                <a:rect b="b" l="l" r="r" t="t"/>
                <a:pathLst>
                  <a:path extrusionOk="0" h="7" w="72">
                    <a:moveTo>
                      <a:pt x="0" y="5"/>
                    </a:moveTo>
                    <a:cubicBezTo>
                      <a:pt x="0" y="5"/>
                      <a:pt x="0" y="5"/>
                      <a:pt x="0" y="5"/>
                    </a:cubicBezTo>
                    <a:cubicBezTo>
                      <a:pt x="0" y="4"/>
                      <a:pt x="1" y="3"/>
                      <a:pt x="2" y="3"/>
                    </a:cubicBezTo>
                    <a:cubicBezTo>
                      <a:pt x="72" y="0"/>
                      <a:pt x="72" y="0"/>
                      <a:pt x="72" y="0"/>
                    </a:cubicBezTo>
                    <a:cubicBezTo>
                      <a:pt x="72" y="4"/>
                      <a:pt x="72" y="4"/>
                      <a:pt x="72" y="4"/>
                    </a:cubicBezTo>
                    <a:cubicBezTo>
                      <a:pt x="2" y="7"/>
                      <a:pt x="2" y="7"/>
                      <a:pt x="2" y="7"/>
                    </a:cubicBezTo>
                    <a:cubicBezTo>
                      <a:pt x="1" y="7"/>
                      <a:pt x="0" y="7"/>
                      <a:pt x="0" y="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1" name="Google Shape;1341;g1935e9c8858_0_8"/>
              <p:cNvSpPr/>
              <p:nvPr/>
            </p:nvSpPr>
            <p:spPr>
              <a:xfrm>
                <a:off x="3969" y="3580"/>
                <a:ext cx="104" cy="62"/>
              </a:xfrm>
              <a:custGeom>
                <a:rect b="b" l="l" r="r" t="t"/>
                <a:pathLst>
                  <a:path extrusionOk="0" h="38" w="64">
                    <a:moveTo>
                      <a:pt x="1" y="1"/>
                    </a:moveTo>
                    <a:cubicBezTo>
                      <a:pt x="1" y="1"/>
                      <a:pt x="1" y="1"/>
                      <a:pt x="1" y="1"/>
                    </a:cubicBezTo>
                    <a:cubicBezTo>
                      <a:pt x="0" y="2"/>
                      <a:pt x="0" y="4"/>
                      <a:pt x="1" y="4"/>
                    </a:cubicBezTo>
                    <a:cubicBezTo>
                      <a:pt x="62" y="38"/>
                      <a:pt x="62" y="38"/>
                      <a:pt x="62" y="38"/>
                    </a:cubicBezTo>
                    <a:cubicBezTo>
                      <a:pt x="64" y="34"/>
                      <a:pt x="64" y="34"/>
                      <a:pt x="64" y="34"/>
                    </a:cubicBezTo>
                    <a:cubicBezTo>
                      <a:pt x="4" y="0"/>
                      <a:pt x="4" y="0"/>
                      <a:pt x="4" y="0"/>
                    </a:cubicBezTo>
                    <a:cubicBezTo>
                      <a:pt x="3" y="0"/>
                      <a:pt x="1" y="0"/>
                      <a:pt x="1" y="1"/>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2" name="Google Shape;1342;g1935e9c8858_0_8"/>
              <p:cNvSpPr/>
              <p:nvPr/>
            </p:nvSpPr>
            <p:spPr>
              <a:xfrm>
                <a:off x="4032" y="3619"/>
                <a:ext cx="72" cy="71"/>
              </a:xfrm>
              <a:custGeom>
                <a:rect b="b" l="l" r="r" t="t"/>
                <a:pathLst>
                  <a:path extrusionOk="0" h="44" w="44">
                    <a:moveTo>
                      <a:pt x="17" y="41"/>
                    </a:moveTo>
                    <a:cubicBezTo>
                      <a:pt x="6" y="39"/>
                      <a:pt x="0" y="28"/>
                      <a:pt x="2" y="17"/>
                    </a:cubicBezTo>
                    <a:cubicBezTo>
                      <a:pt x="5" y="7"/>
                      <a:pt x="15" y="0"/>
                      <a:pt x="26" y="2"/>
                    </a:cubicBezTo>
                    <a:cubicBezTo>
                      <a:pt x="37" y="5"/>
                      <a:pt x="44" y="16"/>
                      <a:pt x="41" y="27"/>
                    </a:cubicBezTo>
                    <a:cubicBezTo>
                      <a:pt x="39" y="37"/>
                      <a:pt x="28" y="44"/>
                      <a:pt x="17" y="4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3" name="Google Shape;1343;g1935e9c8858_0_8"/>
              <p:cNvSpPr/>
              <p:nvPr/>
            </p:nvSpPr>
            <p:spPr>
              <a:xfrm>
                <a:off x="4032" y="3646"/>
                <a:ext cx="67" cy="44"/>
              </a:xfrm>
              <a:custGeom>
                <a:rect b="b" l="l" r="r" t="t"/>
                <a:pathLst>
                  <a:path extrusionOk="0" h="27" w="41">
                    <a:moveTo>
                      <a:pt x="41" y="10"/>
                    </a:moveTo>
                    <a:cubicBezTo>
                      <a:pt x="2" y="0"/>
                      <a:pt x="2" y="0"/>
                      <a:pt x="2" y="0"/>
                    </a:cubicBezTo>
                    <a:cubicBezTo>
                      <a:pt x="0" y="11"/>
                      <a:pt x="6" y="22"/>
                      <a:pt x="17" y="24"/>
                    </a:cubicBezTo>
                    <a:cubicBezTo>
                      <a:pt x="28" y="27"/>
                      <a:pt x="39" y="20"/>
                      <a:pt x="41" y="1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4" name="Google Shape;1344;g1935e9c8858_0_8"/>
              <p:cNvSpPr/>
              <p:nvPr/>
            </p:nvSpPr>
            <p:spPr>
              <a:xfrm>
                <a:off x="3985" y="2391"/>
                <a:ext cx="68" cy="46"/>
              </a:xfrm>
              <a:custGeom>
                <a:rect b="b" l="l" r="r" t="t"/>
                <a:pathLst>
                  <a:path extrusionOk="0" h="28" w="42">
                    <a:moveTo>
                      <a:pt x="1" y="27"/>
                    </a:moveTo>
                    <a:cubicBezTo>
                      <a:pt x="1" y="27"/>
                      <a:pt x="1" y="27"/>
                      <a:pt x="1" y="27"/>
                    </a:cubicBezTo>
                    <a:cubicBezTo>
                      <a:pt x="0" y="26"/>
                      <a:pt x="1" y="25"/>
                      <a:pt x="1" y="25"/>
                    </a:cubicBezTo>
                    <a:cubicBezTo>
                      <a:pt x="40" y="0"/>
                      <a:pt x="40" y="0"/>
                      <a:pt x="40" y="0"/>
                    </a:cubicBezTo>
                    <a:cubicBezTo>
                      <a:pt x="42" y="3"/>
                      <a:pt x="42" y="3"/>
                      <a:pt x="42" y="3"/>
                    </a:cubicBezTo>
                    <a:cubicBezTo>
                      <a:pt x="3" y="28"/>
                      <a:pt x="3" y="28"/>
                      <a:pt x="3" y="28"/>
                    </a:cubicBezTo>
                    <a:cubicBezTo>
                      <a:pt x="2" y="28"/>
                      <a:pt x="1" y="28"/>
                      <a:pt x="1" y="27"/>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5" name="Google Shape;1345;g1935e9c8858_0_8"/>
              <p:cNvSpPr/>
              <p:nvPr/>
            </p:nvSpPr>
            <p:spPr>
              <a:xfrm>
                <a:off x="4013" y="2396"/>
                <a:ext cx="55" cy="60"/>
              </a:xfrm>
              <a:custGeom>
                <a:rect b="b" l="l" r="r" t="t"/>
                <a:pathLst>
                  <a:path extrusionOk="0" h="37" w="34">
                    <a:moveTo>
                      <a:pt x="1" y="37"/>
                    </a:moveTo>
                    <a:cubicBezTo>
                      <a:pt x="1" y="37"/>
                      <a:pt x="1" y="37"/>
                      <a:pt x="1" y="37"/>
                    </a:cubicBezTo>
                    <a:cubicBezTo>
                      <a:pt x="1" y="36"/>
                      <a:pt x="0" y="35"/>
                      <a:pt x="1" y="34"/>
                    </a:cubicBezTo>
                    <a:cubicBezTo>
                      <a:pt x="32" y="0"/>
                      <a:pt x="32" y="0"/>
                      <a:pt x="32" y="0"/>
                    </a:cubicBezTo>
                    <a:cubicBezTo>
                      <a:pt x="34" y="2"/>
                      <a:pt x="34" y="2"/>
                      <a:pt x="34" y="2"/>
                    </a:cubicBezTo>
                    <a:cubicBezTo>
                      <a:pt x="3" y="37"/>
                      <a:pt x="3" y="37"/>
                      <a:pt x="3" y="37"/>
                    </a:cubicBezTo>
                    <a:cubicBezTo>
                      <a:pt x="3" y="37"/>
                      <a:pt x="2" y="37"/>
                      <a:pt x="1" y="37"/>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6" name="Google Shape;1346;g1935e9c8858_0_8"/>
              <p:cNvSpPr/>
              <p:nvPr/>
            </p:nvSpPr>
            <p:spPr>
              <a:xfrm>
                <a:off x="3980" y="2377"/>
                <a:ext cx="75" cy="26"/>
              </a:xfrm>
              <a:custGeom>
                <a:rect b="b" l="l" r="r" t="t"/>
                <a:pathLst>
                  <a:path extrusionOk="0" h="16" w="46">
                    <a:moveTo>
                      <a:pt x="0" y="15"/>
                    </a:moveTo>
                    <a:cubicBezTo>
                      <a:pt x="0" y="15"/>
                      <a:pt x="0" y="15"/>
                      <a:pt x="0" y="15"/>
                    </a:cubicBezTo>
                    <a:cubicBezTo>
                      <a:pt x="0" y="16"/>
                      <a:pt x="1" y="16"/>
                      <a:pt x="2" y="16"/>
                    </a:cubicBezTo>
                    <a:cubicBezTo>
                      <a:pt x="46" y="3"/>
                      <a:pt x="46" y="3"/>
                      <a:pt x="46" y="3"/>
                    </a:cubicBezTo>
                    <a:cubicBezTo>
                      <a:pt x="45" y="0"/>
                      <a:pt x="45" y="0"/>
                      <a:pt x="45" y="0"/>
                    </a:cubicBezTo>
                    <a:cubicBezTo>
                      <a:pt x="1" y="13"/>
                      <a:pt x="1" y="13"/>
                      <a:pt x="1" y="13"/>
                    </a:cubicBezTo>
                    <a:cubicBezTo>
                      <a:pt x="0" y="13"/>
                      <a:pt x="0" y="14"/>
                      <a:pt x="0" y="15"/>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7" name="Google Shape;1347;g1935e9c8858_0_8"/>
              <p:cNvSpPr/>
              <p:nvPr/>
            </p:nvSpPr>
            <p:spPr>
              <a:xfrm>
                <a:off x="4036" y="2364"/>
                <a:ext cx="50" cy="50"/>
              </a:xfrm>
              <a:custGeom>
                <a:rect b="b" l="l" r="r" t="t"/>
                <a:pathLst>
                  <a:path extrusionOk="0" h="31" w="31">
                    <a:moveTo>
                      <a:pt x="22" y="27"/>
                    </a:moveTo>
                    <a:cubicBezTo>
                      <a:pt x="16" y="31"/>
                      <a:pt x="8" y="29"/>
                      <a:pt x="4" y="23"/>
                    </a:cubicBezTo>
                    <a:cubicBezTo>
                      <a:pt x="0" y="16"/>
                      <a:pt x="2" y="8"/>
                      <a:pt x="8" y="4"/>
                    </a:cubicBezTo>
                    <a:cubicBezTo>
                      <a:pt x="15" y="0"/>
                      <a:pt x="23" y="2"/>
                      <a:pt x="27" y="8"/>
                    </a:cubicBezTo>
                    <a:cubicBezTo>
                      <a:pt x="31" y="15"/>
                      <a:pt x="29" y="23"/>
                      <a:pt x="22" y="27"/>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8" name="Google Shape;1348;g1935e9c8858_0_8"/>
              <p:cNvSpPr/>
              <p:nvPr/>
            </p:nvSpPr>
            <p:spPr>
              <a:xfrm>
                <a:off x="4042" y="2378"/>
                <a:ext cx="44" cy="36"/>
              </a:xfrm>
              <a:custGeom>
                <a:rect b="b" l="l" r="r" t="t"/>
                <a:pathLst>
                  <a:path extrusionOk="0" h="22" w="27">
                    <a:moveTo>
                      <a:pt x="23" y="0"/>
                    </a:moveTo>
                    <a:cubicBezTo>
                      <a:pt x="0" y="14"/>
                      <a:pt x="0" y="14"/>
                      <a:pt x="0" y="14"/>
                    </a:cubicBezTo>
                    <a:cubicBezTo>
                      <a:pt x="4" y="20"/>
                      <a:pt x="12" y="22"/>
                      <a:pt x="18" y="18"/>
                    </a:cubicBezTo>
                    <a:cubicBezTo>
                      <a:pt x="25" y="14"/>
                      <a:pt x="27" y="6"/>
                      <a:pt x="23" y="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9" name="Google Shape;1349;g1935e9c8858_0_8"/>
            <p:cNvGrpSpPr/>
            <p:nvPr/>
          </p:nvGrpSpPr>
          <p:grpSpPr>
            <a:xfrm>
              <a:off x="5383213" y="3433763"/>
              <a:ext cx="2962276" cy="2644775"/>
              <a:chOff x="3391" y="2163"/>
              <a:chExt cx="1866" cy="1666"/>
            </a:xfrm>
          </p:grpSpPr>
          <p:sp>
            <p:nvSpPr>
              <p:cNvPr id="1350" name="Google Shape;1350;g1935e9c8858_0_8"/>
              <p:cNvSpPr/>
              <p:nvPr/>
            </p:nvSpPr>
            <p:spPr>
              <a:xfrm>
                <a:off x="4423" y="2286"/>
                <a:ext cx="92" cy="58"/>
              </a:xfrm>
              <a:custGeom>
                <a:rect b="b" l="l" r="r" t="t"/>
                <a:pathLst>
                  <a:path extrusionOk="0" h="36" w="57">
                    <a:moveTo>
                      <a:pt x="1" y="24"/>
                    </a:moveTo>
                    <a:cubicBezTo>
                      <a:pt x="5" y="2"/>
                      <a:pt x="5" y="2"/>
                      <a:pt x="5" y="2"/>
                    </a:cubicBezTo>
                    <a:cubicBezTo>
                      <a:pt x="5" y="1"/>
                      <a:pt x="6" y="0"/>
                      <a:pt x="7" y="1"/>
                    </a:cubicBezTo>
                    <a:cubicBezTo>
                      <a:pt x="55" y="9"/>
                      <a:pt x="55" y="9"/>
                      <a:pt x="55" y="9"/>
                    </a:cubicBezTo>
                    <a:cubicBezTo>
                      <a:pt x="56" y="10"/>
                      <a:pt x="57" y="11"/>
                      <a:pt x="57" y="12"/>
                    </a:cubicBezTo>
                    <a:cubicBezTo>
                      <a:pt x="53" y="34"/>
                      <a:pt x="53" y="34"/>
                      <a:pt x="53" y="34"/>
                    </a:cubicBezTo>
                    <a:cubicBezTo>
                      <a:pt x="53" y="35"/>
                      <a:pt x="51" y="36"/>
                      <a:pt x="50" y="36"/>
                    </a:cubicBezTo>
                    <a:cubicBezTo>
                      <a:pt x="3" y="27"/>
                      <a:pt x="3" y="27"/>
                      <a:pt x="3" y="27"/>
                    </a:cubicBezTo>
                    <a:cubicBezTo>
                      <a:pt x="1" y="27"/>
                      <a:pt x="0" y="25"/>
                      <a:pt x="1" y="24"/>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1" name="Google Shape;1351;g1935e9c8858_0_8"/>
              <p:cNvSpPr/>
              <p:nvPr/>
            </p:nvSpPr>
            <p:spPr>
              <a:xfrm>
                <a:off x="4431" y="2289"/>
                <a:ext cx="13" cy="13"/>
              </a:xfrm>
              <a:custGeom>
                <a:rect b="b" l="l" r="r" t="t"/>
                <a:pathLst>
                  <a:path extrusionOk="0" h="8" w="8">
                    <a:moveTo>
                      <a:pt x="7" y="8"/>
                    </a:moveTo>
                    <a:cubicBezTo>
                      <a:pt x="0" y="7"/>
                      <a:pt x="0" y="7"/>
                      <a:pt x="0" y="7"/>
                    </a:cubicBezTo>
                    <a:cubicBezTo>
                      <a:pt x="1" y="2"/>
                      <a:pt x="1" y="2"/>
                      <a:pt x="1" y="2"/>
                    </a:cubicBezTo>
                    <a:cubicBezTo>
                      <a:pt x="1" y="1"/>
                      <a:pt x="2" y="0"/>
                      <a:pt x="3" y="0"/>
                    </a:cubicBezTo>
                    <a:cubicBezTo>
                      <a:pt x="8" y="1"/>
                      <a:pt x="8" y="1"/>
                      <a:pt x="8" y="1"/>
                    </a:cubicBezTo>
                    <a:lnTo>
                      <a:pt x="7"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2" name="Google Shape;1352;g1935e9c8858_0_8"/>
              <p:cNvSpPr/>
              <p:nvPr/>
            </p:nvSpPr>
            <p:spPr>
              <a:xfrm>
                <a:off x="4444" y="2293"/>
                <a:ext cx="14" cy="12"/>
              </a:xfrm>
              <a:custGeom>
                <a:rect b="b" l="l" r="r" t="t"/>
                <a:pathLst>
                  <a:path extrusionOk="0" h="12" w="14">
                    <a:moveTo>
                      <a:pt x="13" y="12"/>
                    </a:moveTo>
                    <a:lnTo>
                      <a:pt x="0" y="11"/>
                    </a:lnTo>
                    <a:lnTo>
                      <a:pt x="3" y="0"/>
                    </a:lnTo>
                    <a:lnTo>
                      <a:pt x="14" y="1"/>
                    </a:lnTo>
                    <a:lnTo>
                      <a:pt x="13"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3" name="Google Shape;1353;g1935e9c8858_0_8"/>
              <p:cNvSpPr/>
              <p:nvPr/>
            </p:nvSpPr>
            <p:spPr>
              <a:xfrm>
                <a:off x="4458" y="2294"/>
                <a:ext cx="13" cy="15"/>
              </a:xfrm>
              <a:custGeom>
                <a:rect b="b" l="l" r="r" t="t"/>
                <a:pathLst>
                  <a:path extrusionOk="0" h="15" w="13">
                    <a:moveTo>
                      <a:pt x="12" y="15"/>
                    </a:moveTo>
                    <a:lnTo>
                      <a:pt x="0" y="11"/>
                    </a:lnTo>
                    <a:lnTo>
                      <a:pt x="2" y="0"/>
                    </a:lnTo>
                    <a:lnTo>
                      <a:pt x="13" y="2"/>
                    </a:lnTo>
                    <a:lnTo>
                      <a:pt x="12"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4" name="Google Shape;1354;g1935e9c8858_0_8"/>
              <p:cNvSpPr/>
              <p:nvPr/>
            </p:nvSpPr>
            <p:spPr>
              <a:xfrm>
                <a:off x="4428" y="2302"/>
                <a:ext cx="14" cy="15"/>
              </a:xfrm>
              <a:custGeom>
                <a:rect b="b" l="l" r="r" t="t"/>
                <a:pathLst>
                  <a:path extrusionOk="0" h="15" w="14">
                    <a:moveTo>
                      <a:pt x="13" y="15"/>
                    </a:moveTo>
                    <a:lnTo>
                      <a:pt x="0" y="12"/>
                    </a:lnTo>
                    <a:lnTo>
                      <a:pt x="3" y="0"/>
                    </a:lnTo>
                    <a:lnTo>
                      <a:pt x="14" y="2"/>
                    </a:lnTo>
                    <a:lnTo>
                      <a:pt x="13"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5" name="Google Shape;1355;g1935e9c8858_0_8"/>
              <p:cNvSpPr/>
              <p:nvPr/>
            </p:nvSpPr>
            <p:spPr>
              <a:xfrm>
                <a:off x="4442" y="2305"/>
                <a:ext cx="13" cy="13"/>
              </a:xfrm>
              <a:custGeom>
                <a:rect b="b" l="l" r="r" t="t"/>
                <a:pathLst>
                  <a:path extrusionOk="0" h="13" w="13">
                    <a:moveTo>
                      <a:pt x="12" y="13"/>
                    </a:moveTo>
                    <a:lnTo>
                      <a:pt x="0" y="12"/>
                    </a:lnTo>
                    <a:lnTo>
                      <a:pt x="2" y="0"/>
                    </a:lnTo>
                    <a:lnTo>
                      <a:pt x="13"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6" name="Google Shape;1356;g1935e9c8858_0_8"/>
              <p:cNvSpPr/>
              <p:nvPr/>
            </p:nvSpPr>
            <p:spPr>
              <a:xfrm>
                <a:off x="4455" y="2307"/>
                <a:ext cx="15" cy="15"/>
              </a:xfrm>
              <a:custGeom>
                <a:rect b="b" l="l" r="r" t="t"/>
                <a:pathLst>
                  <a:path extrusionOk="0" h="15" w="15">
                    <a:moveTo>
                      <a:pt x="12" y="15"/>
                    </a:moveTo>
                    <a:lnTo>
                      <a:pt x="0" y="11"/>
                    </a:lnTo>
                    <a:lnTo>
                      <a:pt x="3" y="0"/>
                    </a:lnTo>
                    <a:lnTo>
                      <a:pt x="15" y="2"/>
                    </a:lnTo>
                    <a:lnTo>
                      <a:pt x="12"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7" name="Google Shape;1357;g1935e9c8858_0_8"/>
              <p:cNvSpPr/>
              <p:nvPr/>
            </p:nvSpPr>
            <p:spPr>
              <a:xfrm>
                <a:off x="4471" y="2297"/>
                <a:ext cx="15" cy="13"/>
              </a:xfrm>
              <a:custGeom>
                <a:rect b="b" l="l" r="r" t="t"/>
                <a:pathLst>
                  <a:path extrusionOk="0" h="13" w="15">
                    <a:moveTo>
                      <a:pt x="12" y="13"/>
                    </a:moveTo>
                    <a:lnTo>
                      <a:pt x="0" y="12"/>
                    </a:lnTo>
                    <a:lnTo>
                      <a:pt x="4" y="0"/>
                    </a:lnTo>
                    <a:lnTo>
                      <a:pt x="15"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8" name="Google Shape;1358;g1935e9c8858_0_8"/>
              <p:cNvSpPr/>
              <p:nvPr/>
            </p:nvSpPr>
            <p:spPr>
              <a:xfrm>
                <a:off x="4486" y="2299"/>
                <a:ext cx="13" cy="15"/>
              </a:xfrm>
              <a:custGeom>
                <a:rect b="b" l="l" r="r" t="t"/>
                <a:pathLst>
                  <a:path extrusionOk="0" h="15" w="13">
                    <a:moveTo>
                      <a:pt x="11" y="15"/>
                    </a:moveTo>
                    <a:lnTo>
                      <a:pt x="0" y="11"/>
                    </a:lnTo>
                    <a:lnTo>
                      <a:pt x="2" y="0"/>
                    </a:lnTo>
                    <a:lnTo>
                      <a:pt x="13" y="3"/>
                    </a:lnTo>
                    <a:lnTo>
                      <a:pt x="11"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9" name="Google Shape;1359;g1935e9c8858_0_8"/>
              <p:cNvSpPr/>
              <p:nvPr/>
            </p:nvSpPr>
            <p:spPr>
              <a:xfrm>
                <a:off x="4499" y="2302"/>
                <a:ext cx="13" cy="13"/>
              </a:xfrm>
              <a:custGeom>
                <a:rect b="b" l="l" r="r" t="t"/>
                <a:pathLst>
                  <a:path extrusionOk="0" h="8" w="8">
                    <a:moveTo>
                      <a:pt x="7" y="8"/>
                    </a:moveTo>
                    <a:cubicBezTo>
                      <a:pt x="0" y="7"/>
                      <a:pt x="0" y="7"/>
                      <a:pt x="0" y="7"/>
                    </a:cubicBezTo>
                    <a:cubicBezTo>
                      <a:pt x="1" y="0"/>
                      <a:pt x="1" y="0"/>
                      <a:pt x="1" y="0"/>
                    </a:cubicBezTo>
                    <a:cubicBezTo>
                      <a:pt x="7" y="1"/>
                      <a:pt x="7" y="1"/>
                      <a:pt x="7" y="1"/>
                    </a:cubicBezTo>
                    <a:cubicBezTo>
                      <a:pt x="8" y="1"/>
                      <a:pt x="8" y="2"/>
                      <a:pt x="8" y="3"/>
                    </a:cubicBezTo>
                    <a:lnTo>
                      <a:pt x="7"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0" name="Google Shape;1360;g1935e9c8858_0_8"/>
              <p:cNvSpPr/>
              <p:nvPr/>
            </p:nvSpPr>
            <p:spPr>
              <a:xfrm>
                <a:off x="4470" y="2310"/>
                <a:ext cx="13" cy="13"/>
              </a:xfrm>
              <a:custGeom>
                <a:rect b="b" l="l" r="r" t="t"/>
                <a:pathLst>
                  <a:path extrusionOk="0" h="13" w="13">
                    <a:moveTo>
                      <a:pt x="11" y="13"/>
                    </a:moveTo>
                    <a:lnTo>
                      <a:pt x="0" y="12"/>
                    </a:lnTo>
                    <a:lnTo>
                      <a:pt x="1" y="0"/>
                    </a:lnTo>
                    <a:lnTo>
                      <a:pt x="13" y="2"/>
                    </a:lnTo>
                    <a:lnTo>
                      <a:pt x="11"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g1935e9c8858_0_8"/>
              <p:cNvSpPr/>
              <p:nvPr/>
            </p:nvSpPr>
            <p:spPr>
              <a:xfrm>
                <a:off x="4483" y="2312"/>
                <a:ext cx="14" cy="15"/>
              </a:xfrm>
              <a:custGeom>
                <a:rect b="b" l="l" r="r" t="t"/>
                <a:pathLst>
                  <a:path extrusionOk="0" h="15" w="14">
                    <a:moveTo>
                      <a:pt x="11" y="15"/>
                    </a:moveTo>
                    <a:lnTo>
                      <a:pt x="0" y="11"/>
                    </a:lnTo>
                    <a:lnTo>
                      <a:pt x="3" y="0"/>
                    </a:lnTo>
                    <a:lnTo>
                      <a:pt x="14" y="3"/>
                    </a:lnTo>
                    <a:lnTo>
                      <a:pt x="11"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2" name="Google Shape;1362;g1935e9c8858_0_8"/>
              <p:cNvSpPr/>
              <p:nvPr/>
            </p:nvSpPr>
            <p:spPr>
              <a:xfrm>
                <a:off x="4497" y="2315"/>
                <a:ext cx="13" cy="13"/>
              </a:xfrm>
              <a:custGeom>
                <a:rect b="b" l="l" r="r" t="t"/>
                <a:pathLst>
                  <a:path extrusionOk="0" h="13" w="13">
                    <a:moveTo>
                      <a:pt x="12" y="13"/>
                    </a:moveTo>
                    <a:lnTo>
                      <a:pt x="0" y="12"/>
                    </a:lnTo>
                    <a:lnTo>
                      <a:pt x="2" y="0"/>
                    </a:lnTo>
                    <a:lnTo>
                      <a:pt x="13"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3" name="Google Shape;1363;g1935e9c8858_0_8"/>
              <p:cNvSpPr/>
              <p:nvPr/>
            </p:nvSpPr>
            <p:spPr>
              <a:xfrm>
                <a:off x="4426" y="2315"/>
                <a:ext cx="13" cy="15"/>
              </a:xfrm>
              <a:custGeom>
                <a:rect b="b" l="l" r="r" t="t"/>
                <a:pathLst>
                  <a:path extrusionOk="0" h="9" w="8">
                    <a:moveTo>
                      <a:pt x="7" y="9"/>
                    </a:moveTo>
                    <a:cubicBezTo>
                      <a:pt x="2" y="8"/>
                      <a:pt x="2" y="8"/>
                      <a:pt x="2" y="8"/>
                    </a:cubicBezTo>
                    <a:cubicBezTo>
                      <a:pt x="1" y="7"/>
                      <a:pt x="0" y="6"/>
                      <a:pt x="0" y="5"/>
                    </a:cubicBezTo>
                    <a:cubicBezTo>
                      <a:pt x="1" y="0"/>
                      <a:pt x="1" y="0"/>
                      <a:pt x="1" y="0"/>
                    </a:cubicBezTo>
                    <a:cubicBezTo>
                      <a:pt x="8" y="1"/>
                      <a:pt x="8" y="1"/>
                      <a:pt x="8" y="1"/>
                    </a:cubicBezTo>
                    <a:lnTo>
                      <a:pt x="7" y="9"/>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4" name="Google Shape;1364;g1935e9c8858_0_8"/>
              <p:cNvSpPr/>
              <p:nvPr/>
            </p:nvSpPr>
            <p:spPr>
              <a:xfrm>
                <a:off x="4439" y="2318"/>
                <a:ext cx="15" cy="13"/>
              </a:xfrm>
              <a:custGeom>
                <a:rect b="b" l="l" r="r" t="t"/>
                <a:pathLst>
                  <a:path extrusionOk="0" h="13" w="15">
                    <a:moveTo>
                      <a:pt x="13" y="13"/>
                    </a:moveTo>
                    <a:lnTo>
                      <a:pt x="0" y="12"/>
                    </a:lnTo>
                    <a:lnTo>
                      <a:pt x="3" y="0"/>
                    </a:lnTo>
                    <a:lnTo>
                      <a:pt x="15" y="2"/>
                    </a:lnTo>
                    <a:lnTo>
                      <a:pt x="1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5" name="Google Shape;1365;g1935e9c8858_0_8"/>
              <p:cNvSpPr/>
              <p:nvPr/>
            </p:nvSpPr>
            <p:spPr>
              <a:xfrm>
                <a:off x="4454" y="2320"/>
                <a:ext cx="13" cy="15"/>
              </a:xfrm>
              <a:custGeom>
                <a:rect b="b" l="l" r="r" t="t"/>
                <a:pathLst>
                  <a:path extrusionOk="0" h="15" w="13">
                    <a:moveTo>
                      <a:pt x="11" y="15"/>
                    </a:moveTo>
                    <a:lnTo>
                      <a:pt x="0" y="11"/>
                    </a:lnTo>
                    <a:lnTo>
                      <a:pt x="1" y="0"/>
                    </a:lnTo>
                    <a:lnTo>
                      <a:pt x="13" y="2"/>
                    </a:lnTo>
                    <a:lnTo>
                      <a:pt x="11"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6" name="Google Shape;1366;g1935e9c8858_0_8"/>
              <p:cNvSpPr/>
              <p:nvPr/>
            </p:nvSpPr>
            <p:spPr>
              <a:xfrm>
                <a:off x="4467" y="2323"/>
                <a:ext cx="14" cy="13"/>
              </a:xfrm>
              <a:custGeom>
                <a:rect b="b" l="l" r="r" t="t"/>
                <a:pathLst>
                  <a:path extrusionOk="0" h="13" w="14">
                    <a:moveTo>
                      <a:pt x="12" y="13"/>
                    </a:moveTo>
                    <a:lnTo>
                      <a:pt x="0" y="12"/>
                    </a:lnTo>
                    <a:lnTo>
                      <a:pt x="3" y="0"/>
                    </a:lnTo>
                    <a:lnTo>
                      <a:pt x="14"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7" name="Google Shape;1367;g1935e9c8858_0_8"/>
              <p:cNvSpPr/>
              <p:nvPr/>
            </p:nvSpPr>
            <p:spPr>
              <a:xfrm>
                <a:off x="4481" y="2325"/>
                <a:ext cx="13" cy="14"/>
              </a:xfrm>
              <a:custGeom>
                <a:rect b="b" l="l" r="r" t="t"/>
                <a:pathLst>
                  <a:path extrusionOk="0" h="14" w="13">
                    <a:moveTo>
                      <a:pt x="11" y="14"/>
                    </a:moveTo>
                    <a:lnTo>
                      <a:pt x="0" y="11"/>
                    </a:lnTo>
                    <a:lnTo>
                      <a:pt x="2" y="0"/>
                    </a:lnTo>
                    <a:lnTo>
                      <a:pt x="13" y="3"/>
                    </a:lnTo>
                    <a:lnTo>
                      <a:pt x="11" y="1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8" name="Google Shape;1368;g1935e9c8858_0_8"/>
              <p:cNvSpPr/>
              <p:nvPr/>
            </p:nvSpPr>
            <p:spPr>
              <a:xfrm>
                <a:off x="4494" y="2328"/>
                <a:ext cx="15" cy="13"/>
              </a:xfrm>
              <a:custGeom>
                <a:rect b="b" l="l" r="r" t="t"/>
                <a:pathLst>
                  <a:path extrusionOk="0" h="8" w="9">
                    <a:moveTo>
                      <a:pt x="5" y="8"/>
                    </a:moveTo>
                    <a:cubicBezTo>
                      <a:pt x="0" y="7"/>
                      <a:pt x="0" y="7"/>
                      <a:pt x="0" y="7"/>
                    </a:cubicBezTo>
                    <a:cubicBezTo>
                      <a:pt x="1" y="0"/>
                      <a:pt x="1" y="0"/>
                      <a:pt x="1" y="0"/>
                    </a:cubicBezTo>
                    <a:cubicBezTo>
                      <a:pt x="9" y="1"/>
                      <a:pt x="9" y="1"/>
                      <a:pt x="9" y="1"/>
                    </a:cubicBezTo>
                    <a:cubicBezTo>
                      <a:pt x="8" y="6"/>
                      <a:pt x="8" y="6"/>
                      <a:pt x="8" y="6"/>
                    </a:cubicBezTo>
                    <a:cubicBezTo>
                      <a:pt x="7" y="7"/>
                      <a:pt x="6" y="8"/>
                      <a:pt x="5" y="8"/>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9" name="Google Shape;1369;g1935e9c8858_0_8"/>
              <p:cNvSpPr/>
              <p:nvPr/>
            </p:nvSpPr>
            <p:spPr>
              <a:xfrm>
                <a:off x="4560" y="2312"/>
                <a:ext cx="93" cy="58"/>
              </a:xfrm>
              <a:custGeom>
                <a:rect b="b" l="l" r="r" t="t"/>
                <a:pathLst>
                  <a:path extrusionOk="0" h="36" w="57">
                    <a:moveTo>
                      <a:pt x="0" y="24"/>
                    </a:moveTo>
                    <a:cubicBezTo>
                      <a:pt x="4" y="2"/>
                      <a:pt x="4" y="2"/>
                      <a:pt x="4" y="2"/>
                    </a:cubicBezTo>
                    <a:cubicBezTo>
                      <a:pt x="5" y="1"/>
                      <a:pt x="6" y="0"/>
                      <a:pt x="7" y="0"/>
                    </a:cubicBezTo>
                    <a:cubicBezTo>
                      <a:pt x="55" y="9"/>
                      <a:pt x="55" y="9"/>
                      <a:pt x="55" y="9"/>
                    </a:cubicBezTo>
                    <a:cubicBezTo>
                      <a:pt x="56" y="9"/>
                      <a:pt x="57" y="11"/>
                      <a:pt x="56" y="12"/>
                    </a:cubicBezTo>
                    <a:cubicBezTo>
                      <a:pt x="52" y="34"/>
                      <a:pt x="52" y="34"/>
                      <a:pt x="52" y="34"/>
                    </a:cubicBezTo>
                    <a:cubicBezTo>
                      <a:pt x="52" y="35"/>
                      <a:pt x="51" y="36"/>
                      <a:pt x="50" y="36"/>
                    </a:cubicBezTo>
                    <a:cubicBezTo>
                      <a:pt x="2" y="27"/>
                      <a:pt x="2" y="27"/>
                      <a:pt x="2" y="27"/>
                    </a:cubicBezTo>
                    <a:cubicBezTo>
                      <a:pt x="1" y="26"/>
                      <a:pt x="0" y="25"/>
                      <a:pt x="0" y="24"/>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0" name="Google Shape;1370;g1935e9c8858_0_8"/>
              <p:cNvSpPr/>
              <p:nvPr/>
            </p:nvSpPr>
            <p:spPr>
              <a:xfrm>
                <a:off x="4569" y="2315"/>
                <a:ext cx="13" cy="13"/>
              </a:xfrm>
              <a:custGeom>
                <a:rect b="b" l="l" r="r" t="t"/>
                <a:pathLst>
                  <a:path extrusionOk="0" h="8" w="8">
                    <a:moveTo>
                      <a:pt x="7" y="8"/>
                    </a:moveTo>
                    <a:cubicBezTo>
                      <a:pt x="0" y="7"/>
                      <a:pt x="0" y="7"/>
                      <a:pt x="0" y="7"/>
                    </a:cubicBezTo>
                    <a:cubicBezTo>
                      <a:pt x="1" y="2"/>
                      <a:pt x="1" y="2"/>
                      <a:pt x="1" y="2"/>
                    </a:cubicBezTo>
                    <a:cubicBezTo>
                      <a:pt x="1" y="1"/>
                      <a:pt x="2" y="0"/>
                      <a:pt x="3" y="0"/>
                    </a:cubicBezTo>
                    <a:cubicBezTo>
                      <a:pt x="8" y="1"/>
                      <a:pt x="8" y="1"/>
                      <a:pt x="8" y="1"/>
                    </a:cubicBezTo>
                    <a:lnTo>
                      <a:pt x="7"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1" name="Google Shape;1371;g1935e9c8858_0_8"/>
              <p:cNvSpPr/>
              <p:nvPr/>
            </p:nvSpPr>
            <p:spPr>
              <a:xfrm>
                <a:off x="4582" y="2317"/>
                <a:ext cx="13" cy="14"/>
              </a:xfrm>
              <a:custGeom>
                <a:rect b="b" l="l" r="r" t="t"/>
                <a:pathLst>
                  <a:path extrusionOk="0" h="14" w="13">
                    <a:moveTo>
                      <a:pt x="11" y="14"/>
                    </a:moveTo>
                    <a:lnTo>
                      <a:pt x="0" y="11"/>
                    </a:lnTo>
                    <a:lnTo>
                      <a:pt x="1" y="0"/>
                    </a:lnTo>
                    <a:lnTo>
                      <a:pt x="13" y="3"/>
                    </a:lnTo>
                    <a:lnTo>
                      <a:pt x="11"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2" name="Google Shape;1372;g1935e9c8858_0_8"/>
              <p:cNvSpPr/>
              <p:nvPr/>
            </p:nvSpPr>
            <p:spPr>
              <a:xfrm>
                <a:off x="4595" y="2320"/>
                <a:ext cx="14" cy="13"/>
              </a:xfrm>
              <a:custGeom>
                <a:rect b="b" l="l" r="r" t="t"/>
                <a:pathLst>
                  <a:path extrusionOk="0" h="13" w="14">
                    <a:moveTo>
                      <a:pt x="12" y="13"/>
                    </a:moveTo>
                    <a:lnTo>
                      <a:pt x="0" y="11"/>
                    </a:lnTo>
                    <a:lnTo>
                      <a:pt x="3" y="0"/>
                    </a:lnTo>
                    <a:lnTo>
                      <a:pt x="14" y="2"/>
                    </a:lnTo>
                    <a:lnTo>
                      <a:pt x="12"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3" name="Google Shape;1373;g1935e9c8858_0_8"/>
              <p:cNvSpPr/>
              <p:nvPr/>
            </p:nvSpPr>
            <p:spPr>
              <a:xfrm>
                <a:off x="4565" y="2328"/>
                <a:ext cx="15" cy="13"/>
              </a:xfrm>
              <a:custGeom>
                <a:rect b="b" l="l" r="r" t="t"/>
                <a:pathLst>
                  <a:path extrusionOk="0" h="13" w="15">
                    <a:moveTo>
                      <a:pt x="12" y="13"/>
                    </a:moveTo>
                    <a:lnTo>
                      <a:pt x="0" y="11"/>
                    </a:lnTo>
                    <a:lnTo>
                      <a:pt x="2" y="0"/>
                    </a:lnTo>
                    <a:lnTo>
                      <a:pt x="15" y="2"/>
                    </a:lnTo>
                    <a:lnTo>
                      <a:pt x="12"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4" name="Google Shape;1374;g1935e9c8858_0_8"/>
              <p:cNvSpPr/>
              <p:nvPr/>
            </p:nvSpPr>
            <p:spPr>
              <a:xfrm>
                <a:off x="4578" y="2330"/>
                <a:ext cx="15" cy="14"/>
              </a:xfrm>
              <a:custGeom>
                <a:rect b="b" l="l" r="r" t="t"/>
                <a:pathLst>
                  <a:path extrusionOk="0" h="14" w="15">
                    <a:moveTo>
                      <a:pt x="13" y="14"/>
                    </a:moveTo>
                    <a:lnTo>
                      <a:pt x="0" y="11"/>
                    </a:lnTo>
                    <a:lnTo>
                      <a:pt x="4" y="0"/>
                    </a:lnTo>
                    <a:lnTo>
                      <a:pt x="15" y="3"/>
                    </a:lnTo>
                    <a:lnTo>
                      <a:pt x="13"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5" name="Google Shape;1375;g1935e9c8858_0_8"/>
              <p:cNvSpPr/>
              <p:nvPr/>
            </p:nvSpPr>
            <p:spPr>
              <a:xfrm>
                <a:off x="4593" y="2333"/>
                <a:ext cx="13" cy="13"/>
              </a:xfrm>
              <a:custGeom>
                <a:rect b="b" l="l" r="r" t="t"/>
                <a:pathLst>
                  <a:path extrusionOk="0" h="13" w="13">
                    <a:moveTo>
                      <a:pt x="11" y="13"/>
                    </a:moveTo>
                    <a:lnTo>
                      <a:pt x="0" y="11"/>
                    </a:lnTo>
                    <a:lnTo>
                      <a:pt x="2" y="0"/>
                    </a:lnTo>
                    <a:lnTo>
                      <a:pt x="13" y="2"/>
                    </a:lnTo>
                    <a:lnTo>
                      <a:pt x="11"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6" name="Google Shape;1376;g1935e9c8858_0_8"/>
              <p:cNvSpPr/>
              <p:nvPr/>
            </p:nvSpPr>
            <p:spPr>
              <a:xfrm>
                <a:off x="4609" y="2322"/>
                <a:ext cx="13" cy="14"/>
              </a:xfrm>
              <a:custGeom>
                <a:rect b="b" l="l" r="r" t="t"/>
                <a:pathLst>
                  <a:path extrusionOk="0" h="14" w="13">
                    <a:moveTo>
                      <a:pt x="11" y="14"/>
                    </a:moveTo>
                    <a:lnTo>
                      <a:pt x="0" y="13"/>
                    </a:lnTo>
                    <a:lnTo>
                      <a:pt x="2" y="0"/>
                    </a:lnTo>
                    <a:lnTo>
                      <a:pt x="13" y="3"/>
                    </a:lnTo>
                    <a:lnTo>
                      <a:pt x="11"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7" name="Google Shape;1377;g1935e9c8858_0_8"/>
              <p:cNvSpPr/>
              <p:nvPr/>
            </p:nvSpPr>
            <p:spPr>
              <a:xfrm>
                <a:off x="4622" y="2325"/>
                <a:ext cx="15" cy="13"/>
              </a:xfrm>
              <a:custGeom>
                <a:rect b="b" l="l" r="r" t="t"/>
                <a:pathLst>
                  <a:path extrusionOk="0" h="13" w="15">
                    <a:moveTo>
                      <a:pt x="13" y="13"/>
                    </a:moveTo>
                    <a:lnTo>
                      <a:pt x="0" y="11"/>
                    </a:lnTo>
                    <a:lnTo>
                      <a:pt x="3" y="0"/>
                    </a:lnTo>
                    <a:lnTo>
                      <a:pt x="15" y="2"/>
                    </a:lnTo>
                    <a:lnTo>
                      <a:pt x="1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8" name="Google Shape;1378;g1935e9c8858_0_8"/>
              <p:cNvSpPr/>
              <p:nvPr/>
            </p:nvSpPr>
            <p:spPr>
              <a:xfrm>
                <a:off x="4637" y="2328"/>
                <a:ext cx="13" cy="13"/>
              </a:xfrm>
              <a:custGeom>
                <a:rect b="b" l="l" r="r" t="t"/>
                <a:pathLst>
                  <a:path extrusionOk="0" h="8" w="8">
                    <a:moveTo>
                      <a:pt x="7" y="8"/>
                    </a:moveTo>
                    <a:cubicBezTo>
                      <a:pt x="0" y="7"/>
                      <a:pt x="0" y="7"/>
                      <a:pt x="0" y="7"/>
                    </a:cubicBezTo>
                    <a:cubicBezTo>
                      <a:pt x="1" y="0"/>
                      <a:pt x="1" y="0"/>
                      <a:pt x="1" y="0"/>
                    </a:cubicBezTo>
                    <a:cubicBezTo>
                      <a:pt x="6" y="0"/>
                      <a:pt x="6" y="0"/>
                      <a:pt x="6" y="0"/>
                    </a:cubicBezTo>
                    <a:cubicBezTo>
                      <a:pt x="7" y="1"/>
                      <a:pt x="8" y="2"/>
                      <a:pt x="8" y="3"/>
                    </a:cubicBezTo>
                    <a:lnTo>
                      <a:pt x="7"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9" name="Google Shape;1379;g1935e9c8858_0_8"/>
              <p:cNvSpPr/>
              <p:nvPr/>
            </p:nvSpPr>
            <p:spPr>
              <a:xfrm>
                <a:off x="4606" y="2335"/>
                <a:ext cx="14" cy="14"/>
              </a:xfrm>
              <a:custGeom>
                <a:rect b="b" l="l" r="r" t="t"/>
                <a:pathLst>
                  <a:path extrusionOk="0" h="14" w="14">
                    <a:moveTo>
                      <a:pt x="13" y="14"/>
                    </a:moveTo>
                    <a:lnTo>
                      <a:pt x="0" y="13"/>
                    </a:lnTo>
                    <a:lnTo>
                      <a:pt x="3" y="0"/>
                    </a:lnTo>
                    <a:lnTo>
                      <a:pt x="14" y="3"/>
                    </a:lnTo>
                    <a:lnTo>
                      <a:pt x="13"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0" name="Google Shape;1380;g1935e9c8858_0_8"/>
              <p:cNvSpPr/>
              <p:nvPr/>
            </p:nvSpPr>
            <p:spPr>
              <a:xfrm>
                <a:off x="4620" y="2338"/>
                <a:ext cx="13" cy="14"/>
              </a:xfrm>
              <a:custGeom>
                <a:rect b="b" l="l" r="r" t="t"/>
                <a:pathLst>
                  <a:path extrusionOk="0" h="14" w="13">
                    <a:moveTo>
                      <a:pt x="12" y="14"/>
                    </a:moveTo>
                    <a:lnTo>
                      <a:pt x="0" y="11"/>
                    </a:lnTo>
                    <a:lnTo>
                      <a:pt x="2" y="0"/>
                    </a:lnTo>
                    <a:lnTo>
                      <a:pt x="13" y="1"/>
                    </a:lnTo>
                    <a:lnTo>
                      <a:pt x="12"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1" name="Google Shape;1381;g1935e9c8858_0_8"/>
              <p:cNvSpPr/>
              <p:nvPr/>
            </p:nvSpPr>
            <p:spPr>
              <a:xfrm>
                <a:off x="4633" y="2341"/>
                <a:ext cx="15" cy="13"/>
              </a:xfrm>
              <a:custGeom>
                <a:rect b="b" l="l" r="r" t="t"/>
                <a:pathLst>
                  <a:path extrusionOk="0" h="13" w="15">
                    <a:moveTo>
                      <a:pt x="12" y="13"/>
                    </a:moveTo>
                    <a:lnTo>
                      <a:pt x="0" y="11"/>
                    </a:lnTo>
                    <a:lnTo>
                      <a:pt x="4" y="0"/>
                    </a:lnTo>
                    <a:lnTo>
                      <a:pt x="15" y="2"/>
                    </a:lnTo>
                    <a:lnTo>
                      <a:pt x="12"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2" name="Google Shape;1382;g1935e9c8858_0_8"/>
              <p:cNvSpPr/>
              <p:nvPr/>
            </p:nvSpPr>
            <p:spPr>
              <a:xfrm>
                <a:off x="4564" y="2341"/>
                <a:ext cx="13" cy="13"/>
              </a:xfrm>
              <a:custGeom>
                <a:rect b="b" l="l" r="r" t="t"/>
                <a:pathLst>
                  <a:path extrusionOk="0" h="8" w="8">
                    <a:moveTo>
                      <a:pt x="7" y="8"/>
                    </a:moveTo>
                    <a:cubicBezTo>
                      <a:pt x="2" y="7"/>
                      <a:pt x="2" y="7"/>
                      <a:pt x="2" y="7"/>
                    </a:cubicBezTo>
                    <a:cubicBezTo>
                      <a:pt x="0" y="7"/>
                      <a:pt x="0" y="6"/>
                      <a:pt x="0" y="5"/>
                    </a:cubicBezTo>
                    <a:cubicBezTo>
                      <a:pt x="1" y="0"/>
                      <a:pt x="1" y="0"/>
                      <a:pt x="1" y="0"/>
                    </a:cubicBezTo>
                    <a:cubicBezTo>
                      <a:pt x="8" y="1"/>
                      <a:pt x="8" y="1"/>
                      <a:pt x="8" y="1"/>
                    </a:cubicBezTo>
                    <a:lnTo>
                      <a:pt x="7"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3" name="Google Shape;1383;g1935e9c8858_0_8"/>
              <p:cNvSpPr/>
              <p:nvPr/>
            </p:nvSpPr>
            <p:spPr>
              <a:xfrm>
                <a:off x="4577" y="2343"/>
                <a:ext cx="13" cy="14"/>
              </a:xfrm>
              <a:custGeom>
                <a:rect b="b" l="l" r="r" t="t"/>
                <a:pathLst>
                  <a:path extrusionOk="0" h="14" w="13">
                    <a:moveTo>
                      <a:pt x="11" y="14"/>
                    </a:moveTo>
                    <a:lnTo>
                      <a:pt x="0" y="13"/>
                    </a:lnTo>
                    <a:lnTo>
                      <a:pt x="1" y="0"/>
                    </a:lnTo>
                    <a:lnTo>
                      <a:pt x="13" y="3"/>
                    </a:lnTo>
                    <a:lnTo>
                      <a:pt x="11"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4" name="Google Shape;1384;g1935e9c8858_0_8"/>
              <p:cNvSpPr/>
              <p:nvPr/>
            </p:nvSpPr>
            <p:spPr>
              <a:xfrm>
                <a:off x="4590" y="2346"/>
                <a:ext cx="14" cy="13"/>
              </a:xfrm>
              <a:custGeom>
                <a:rect b="b" l="l" r="r" t="t"/>
                <a:pathLst>
                  <a:path extrusionOk="0" h="13" w="14">
                    <a:moveTo>
                      <a:pt x="13" y="13"/>
                    </a:moveTo>
                    <a:lnTo>
                      <a:pt x="0" y="11"/>
                    </a:lnTo>
                    <a:lnTo>
                      <a:pt x="3" y="0"/>
                    </a:lnTo>
                    <a:lnTo>
                      <a:pt x="14" y="2"/>
                    </a:lnTo>
                    <a:lnTo>
                      <a:pt x="1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5" name="Google Shape;1385;g1935e9c8858_0_8"/>
              <p:cNvSpPr/>
              <p:nvPr/>
            </p:nvSpPr>
            <p:spPr>
              <a:xfrm>
                <a:off x="4604" y="2348"/>
                <a:ext cx="13" cy="14"/>
              </a:xfrm>
              <a:custGeom>
                <a:rect b="b" l="l" r="r" t="t"/>
                <a:pathLst>
                  <a:path extrusionOk="0" h="14" w="13">
                    <a:moveTo>
                      <a:pt x="12" y="14"/>
                    </a:moveTo>
                    <a:lnTo>
                      <a:pt x="0" y="13"/>
                    </a:lnTo>
                    <a:lnTo>
                      <a:pt x="2" y="0"/>
                    </a:lnTo>
                    <a:lnTo>
                      <a:pt x="13" y="3"/>
                    </a:lnTo>
                    <a:lnTo>
                      <a:pt x="12"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6" name="Google Shape;1386;g1935e9c8858_0_8"/>
              <p:cNvSpPr/>
              <p:nvPr/>
            </p:nvSpPr>
            <p:spPr>
              <a:xfrm>
                <a:off x="4617" y="2351"/>
                <a:ext cx="15" cy="14"/>
              </a:xfrm>
              <a:custGeom>
                <a:rect b="b" l="l" r="r" t="t"/>
                <a:pathLst>
                  <a:path extrusionOk="0" h="14" w="15">
                    <a:moveTo>
                      <a:pt x="13" y="14"/>
                    </a:moveTo>
                    <a:lnTo>
                      <a:pt x="0" y="11"/>
                    </a:lnTo>
                    <a:lnTo>
                      <a:pt x="3" y="0"/>
                    </a:lnTo>
                    <a:lnTo>
                      <a:pt x="15" y="1"/>
                    </a:lnTo>
                    <a:lnTo>
                      <a:pt x="13"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7" name="Google Shape;1387;g1935e9c8858_0_8"/>
              <p:cNvSpPr/>
              <p:nvPr/>
            </p:nvSpPr>
            <p:spPr>
              <a:xfrm>
                <a:off x="4632" y="2354"/>
                <a:ext cx="13" cy="13"/>
              </a:xfrm>
              <a:custGeom>
                <a:rect b="b" l="l" r="r" t="t"/>
                <a:pathLst>
                  <a:path extrusionOk="0" h="8" w="8">
                    <a:moveTo>
                      <a:pt x="5" y="8"/>
                    </a:moveTo>
                    <a:cubicBezTo>
                      <a:pt x="0" y="7"/>
                      <a:pt x="0" y="7"/>
                      <a:pt x="0" y="7"/>
                    </a:cubicBezTo>
                    <a:cubicBezTo>
                      <a:pt x="1" y="0"/>
                      <a:pt x="1" y="0"/>
                      <a:pt x="1" y="0"/>
                    </a:cubicBezTo>
                    <a:cubicBezTo>
                      <a:pt x="8" y="1"/>
                      <a:pt x="8" y="1"/>
                      <a:pt x="8" y="1"/>
                    </a:cubicBezTo>
                    <a:cubicBezTo>
                      <a:pt x="7" y="6"/>
                      <a:pt x="7" y="6"/>
                      <a:pt x="7" y="6"/>
                    </a:cubicBezTo>
                    <a:cubicBezTo>
                      <a:pt x="7" y="7"/>
                      <a:pt x="6" y="8"/>
                      <a:pt x="5" y="8"/>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8" name="Google Shape;1388;g1935e9c8858_0_8"/>
              <p:cNvSpPr/>
              <p:nvPr/>
            </p:nvSpPr>
            <p:spPr>
              <a:xfrm>
                <a:off x="4512" y="2302"/>
                <a:ext cx="52" cy="52"/>
              </a:xfrm>
              <a:custGeom>
                <a:rect b="b" l="l" r="r" t="t"/>
                <a:pathLst>
                  <a:path extrusionOk="0" h="32" w="32">
                    <a:moveTo>
                      <a:pt x="31" y="19"/>
                    </a:moveTo>
                    <a:cubicBezTo>
                      <a:pt x="29" y="27"/>
                      <a:pt x="21" y="32"/>
                      <a:pt x="13" y="31"/>
                    </a:cubicBezTo>
                    <a:cubicBezTo>
                      <a:pt x="5" y="29"/>
                      <a:pt x="0" y="21"/>
                      <a:pt x="1" y="13"/>
                    </a:cubicBezTo>
                    <a:cubicBezTo>
                      <a:pt x="3" y="5"/>
                      <a:pt x="11" y="0"/>
                      <a:pt x="19" y="1"/>
                    </a:cubicBezTo>
                    <a:cubicBezTo>
                      <a:pt x="27" y="3"/>
                      <a:pt x="32" y="11"/>
                      <a:pt x="31" y="19"/>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9" name="Google Shape;1389;g1935e9c8858_0_8"/>
              <p:cNvSpPr/>
              <p:nvPr/>
            </p:nvSpPr>
            <p:spPr>
              <a:xfrm>
                <a:off x="4533" y="2304"/>
                <a:ext cx="31" cy="50"/>
              </a:xfrm>
              <a:custGeom>
                <a:rect b="b" l="l" r="r" t="t"/>
                <a:pathLst>
                  <a:path extrusionOk="0" h="31" w="19">
                    <a:moveTo>
                      <a:pt x="6" y="0"/>
                    </a:moveTo>
                    <a:cubicBezTo>
                      <a:pt x="6" y="0"/>
                      <a:pt x="6" y="0"/>
                      <a:pt x="6" y="0"/>
                    </a:cubicBezTo>
                    <a:cubicBezTo>
                      <a:pt x="0" y="30"/>
                      <a:pt x="0" y="30"/>
                      <a:pt x="0" y="30"/>
                    </a:cubicBezTo>
                    <a:cubicBezTo>
                      <a:pt x="0" y="30"/>
                      <a:pt x="0" y="30"/>
                      <a:pt x="0" y="30"/>
                    </a:cubicBezTo>
                    <a:cubicBezTo>
                      <a:pt x="8" y="31"/>
                      <a:pt x="16" y="26"/>
                      <a:pt x="18" y="18"/>
                    </a:cubicBezTo>
                    <a:cubicBezTo>
                      <a:pt x="19" y="10"/>
                      <a:pt x="14" y="2"/>
                      <a:pt x="6" y="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0" name="Google Shape;1390;g1935e9c8858_0_8"/>
              <p:cNvSpPr/>
              <p:nvPr/>
            </p:nvSpPr>
            <p:spPr>
              <a:xfrm>
                <a:off x="3533" y="2730"/>
                <a:ext cx="127" cy="123"/>
              </a:xfrm>
              <a:custGeom>
                <a:rect b="b" l="l" r="r" t="t"/>
                <a:pathLst>
                  <a:path extrusionOk="0" h="76" w="78">
                    <a:moveTo>
                      <a:pt x="22" y="75"/>
                    </a:moveTo>
                    <a:cubicBezTo>
                      <a:pt x="1" y="51"/>
                      <a:pt x="1" y="51"/>
                      <a:pt x="1" y="51"/>
                    </a:cubicBezTo>
                    <a:cubicBezTo>
                      <a:pt x="0" y="50"/>
                      <a:pt x="0" y="48"/>
                      <a:pt x="1" y="47"/>
                    </a:cubicBezTo>
                    <a:cubicBezTo>
                      <a:pt x="52" y="1"/>
                      <a:pt x="52" y="1"/>
                      <a:pt x="52" y="1"/>
                    </a:cubicBezTo>
                    <a:cubicBezTo>
                      <a:pt x="53" y="0"/>
                      <a:pt x="55" y="0"/>
                      <a:pt x="56" y="1"/>
                    </a:cubicBezTo>
                    <a:cubicBezTo>
                      <a:pt x="77" y="24"/>
                      <a:pt x="77" y="24"/>
                      <a:pt x="77" y="24"/>
                    </a:cubicBezTo>
                    <a:cubicBezTo>
                      <a:pt x="78" y="26"/>
                      <a:pt x="78" y="28"/>
                      <a:pt x="77" y="29"/>
                    </a:cubicBezTo>
                    <a:cubicBezTo>
                      <a:pt x="27" y="75"/>
                      <a:pt x="27" y="75"/>
                      <a:pt x="27" y="75"/>
                    </a:cubicBezTo>
                    <a:cubicBezTo>
                      <a:pt x="25" y="76"/>
                      <a:pt x="23" y="76"/>
                      <a:pt x="22" y="7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1" name="Google Shape;1391;g1935e9c8858_0_8"/>
              <p:cNvSpPr/>
              <p:nvPr/>
            </p:nvSpPr>
            <p:spPr>
              <a:xfrm>
                <a:off x="3538" y="2798"/>
                <a:ext cx="21" cy="24"/>
              </a:xfrm>
              <a:custGeom>
                <a:rect b="b" l="l" r="r" t="t"/>
                <a:pathLst>
                  <a:path extrusionOk="0" h="15" w="13">
                    <a:moveTo>
                      <a:pt x="13" y="8"/>
                    </a:moveTo>
                    <a:cubicBezTo>
                      <a:pt x="6" y="15"/>
                      <a:pt x="6" y="15"/>
                      <a:pt x="6" y="15"/>
                    </a:cubicBezTo>
                    <a:cubicBezTo>
                      <a:pt x="1" y="10"/>
                      <a:pt x="1" y="10"/>
                      <a:pt x="1" y="10"/>
                    </a:cubicBezTo>
                    <a:cubicBezTo>
                      <a:pt x="0" y="8"/>
                      <a:pt x="0" y="7"/>
                      <a:pt x="1" y="5"/>
                    </a:cubicBezTo>
                    <a:cubicBezTo>
                      <a:pt x="7" y="0"/>
                      <a:pt x="7" y="0"/>
                      <a:pt x="7" y="0"/>
                    </a:cubicBezTo>
                    <a:lnTo>
                      <a:pt x="13"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2" name="Google Shape;1392;g1935e9c8858_0_8"/>
              <p:cNvSpPr/>
              <p:nvPr/>
            </p:nvSpPr>
            <p:spPr>
              <a:xfrm>
                <a:off x="3551" y="2785"/>
                <a:ext cx="23" cy="24"/>
              </a:xfrm>
              <a:custGeom>
                <a:rect b="b" l="l" r="r" t="t"/>
                <a:pathLst>
                  <a:path extrusionOk="0" h="24" w="23">
                    <a:moveTo>
                      <a:pt x="23" y="13"/>
                    </a:moveTo>
                    <a:lnTo>
                      <a:pt x="11" y="24"/>
                    </a:lnTo>
                    <a:lnTo>
                      <a:pt x="0" y="11"/>
                    </a:lnTo>
                    <a:lnTo>
                      <a:pt x="11" y="0"/>
                    </a:lnTo>
                    <a:lnTo>
                      <a:pt x="2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3" name="Google Shape;1393;g1935e9c8858_0_8"/>
              <p:cNvSpPr/>
              <p:nvPr/>
            </p:nvSpPr>
            <p:spPr>
              <a:xfrm>
                <a:off x="3566" y="2772"/>
                <a:ext cx="22" cy="24"/>
              </a:xfrm>
              <a:custGeom>
                <a:rect b="b" l="l" r="r" t="t"/>
                <a:pathLst>
                  <a:path extrusionOk="0" h="24" w="22">
                    <a:moveTo>
                      <a:pt x="22" y="13"/>
                    </a:moveTo>
                    <a:lnTo>
                      <a:pt x="11" y="24"/>
                    </a:lnTo>
                    <a:lnTo>
                      <a:pt x="0" y="11"/>
                    </a:lnTo>
                    <a:lnTo>
                      <a:pt x="11" y="0"/>
                    </a:lnTo>
                    <a:lnTo>
                      <a:pt x="2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4" name="Google Shape;1394;g1935e9c8858_0_8"/>
              <p:cNvSpPr/>
              <p:nvPr/>
            </p:nvSpPr>
            <p:spPr>
              <a:xfrm>
                <a:off x="3550" y="2812"/>
                <a:ext cx="22" cy="23"/>
              </a:xfrm>
              <a:custGeom>
                <a:rect b="b" l="l" r="r" t="t"/>
                <a:pathLst>
                  <a:path extrusionOk="0" h="23" w="22">
                    <a:moveTo>
                      <a:pt x="22" y="13"/>
                    </a:moveTo>
                    <a:lnTo>
                      <a:pt x="11" y="23"/>
                    </a:lnTo>
                    <a:lnTo>
                      <a:pt x="0" y="12"/>
                    </a:lnTo>
                    <a:lnTo>
                      <a:pt x="11" y="0"/>
                    </a:lnTo>
                    <a:lnTo>
                      <a:pt x="2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5" name="Google Shape;1395;g1935e9c8858_0_8"/>
              <p:cNvSpPr/>
              <p:nvPr/>
            </p:nvSpPr>
            <p:spPr>
              <a:xfrm>
                <a:off x="3564" y="2799"/>
                <a:ext cx="23" cy="23"/>
              </a:xfrm>
              <a:custGeom>
                <a:rect b="b" l="l" r="r" t="t"/>
                <a:pathLst>
                  <a:path extrusionOk="0" h="23" w="23">
                    <a:moveTo>
                      <a:pt x="23" y="12"/>
                    </a:moveTo>
                    <a:lnTo>
                      <a:pt x="10" y="23"/>
                    </a:lnTo>
                    <a:lnTo>
                      <a:pt x="0" y="12"/>
                    </a:lnTo>
                    <a:lnTo>
                      <a:pt x="11" y="0"/>
                    </a:lnTo>
                    <a:lnTo>
                      <a:pt x="23"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6" name="Google Shape;1396;g1935e9c8858_0_8"/>
              <p:cNvSpPr/>
              <p:nvPr/>
            </p:nvSpPr>
            <p:spPr>
              <a:xfrm>
                <a:off x="3577" y="2786"/>
                <a:ext cx="24" cy="23"/>
              </a:xfrm>
              <a:custGeom>
                <a:rect b="b" l="l" r="r" t="t"/>
                <a:pathLst>
                  <a:path extrusionOk="0" h="23" w="24">
                    <a:moveTo>
                      <a:pt x="24" y="12"/>
                    </a:moveTo>
                    <a:lnTo>
                      <a:pt x="11" y="23"/>
                    </a:lnTo>
                    <a:lnTo>
                      <a:pt x="0" y="12"/>
                    </a:lnTo>
                    <a:lnTo>
                      <a:pt x="13" y="0"/>
                    </a:lnTo>
                    <a:lnTo>
                      <a:pt x="24"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7" name="Google Shape;1397;g1935e9c8858_0_8"/>
              <p:cNvSpPr/>
              <p:nvPr/>
            </p:nvSpPr>
            <p:spPr>
              <a:xfrm>
                <a:off x="3580" y="2759"/>
                <a:ext cx="23" cy="24"/>
              </a:xfrm>
              <a:custGeom>
                <a:rect b="b" l="l" r="r" t="t"/>
                <a:pathLst>
                  <a:path extrusionOk="0" h="24" w="23">
                    <a:moveTo>
                      <a:pt x="23" y="13"/>
                    </a:moveTo>
                    <a:lnTo>
                      <a:pt x="12" y="24"/>
                    </a:lnTo>
                    <a:lnTo>
                      <a:pt x="0" y="11"/>
                    </a:lnTo>
                    <a:lnTo>
                      <a:pt x="12" y="0"/>
                    </a:lnTo>
                    <a:lnTo>
                      <a:pt x="2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8" name="Google Shape;1398;g1935e9c8858_0_8"/>
              <p:cNvSpPr/>
              <p:nvPr/>
            </p:nvSpPr>
            <p:spPr>
              <a:xfrm>
                <a:off x="3595" y="2746"/>
                <a:ext cx="23" cy="23"/>
              </a:xfrm>
              <a:custGeom>
                <a:rect b="b" l="l" r="r" t="t"/>
                <a:pathLst>
                  <a:path extrusionOk="0" h="23" w="23">
                    <a:moveTo>
                      <a:pt x="23" y="13"/>
                    </a:moveTo>
                    <a:lnTo>
                      <a:pt x="10" y="23"/>
                    </a:lnTo>
                    <a:lnTo>
                      <a:pt x="0" y="11"/>
                    </a:lnTo>
                    <a:lnTo>
                      <a:pt x="11" y="0"/>
                    </a:lnTo>
                    <a:lnTo>
                      <a:pt x="2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9" name="Google Shape;1399;g1935e9c8858_0_8"/>
              <p:cNvSpPr/>
              <p:nvPr/>
            </p:nvSpPr>
            <p:spPr>
              <a:xfrm>
                <a:off x="3608" y="2735"/>
                <a:ext cx="24" cy="21"/>
              </a:xfrm>
              <a:custGeom>
                <a:rect b="b" l="l" r="r" t="t"/>
                <a:pathLst>
                  <a:path extrusionOk="0" h="13" w="15">
                    <a:moveTo>
                      <a:pt x="15" y="7"/>
                    </a:moveTo>
                    <a:cubicBezTo>
                      <a:pt x="7" y="13"/>
                      <a:pt x="7" y="13"/>
                      <a:pt x="7" y="13"/>
                    </a:cubicBezTo>
                    <a:cubicBezTo>
                      <a:pt x="0" y="6"/>
                      <a:pt x="0" y="6"/>
                      <a:pt x="0" y="6"/>
                    </a:cubicBezTo>
                    <a:cubicBezTo>
                      <a:pt x="6" y="1"/>
                      <a:pt x="6" y="1"/>
                      <a:pt x="6" y="1"/>
                    </a:cubicBezTo>
                    <a:cubicBezTo>
                      <a:pt x="7" y="0"/>
                      <a:pt x="9" y="0"/>
                      <a:pt x="10" y="1"/>
                    </a:cubicBezTo>
                    <a:lnTo>
                      <a:pt x="15"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0" name="Google Shape;1400;g1935e9c8858_0_8"/>
              <p:cNvSpPr/>
              <p:nvPr/>
            </p:nvSpPr>
            <p:spPr>
              <a:xfrm>
                <a:off x="3592" y="2773"/>
                <a:ext cx="24" cy="23"/>
              </a:xfrm>
              <a:custGeom>
                <a:rect b="b" l="l" r="r" t="t"/>
                <a:pathLst>
                  <a:path extrusionOk="0" h="23" w="24">
                    <a:moveTo>
                      <a:pt x="24" y="12"/>
                    </a:moveTo>
                    <a:lnTo>
                      <a:pt x="11" y="23"/>
                    </a:lnTo>
                    <a:lnTo>
                      <a:pt x="0" y="10"/>
                    </a:lnTo>
                    <a:lnTo>
                      <a:pt x="13" y="0"/>
                    </a:lnTo>
                    <a:lnTo>
                      <a:pt x="24"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1" name="Google Shape;1401;g1935e9c8858_0_8"/>
              <p:cNvSpPr/>
              <p:nvPr/>
            </p:nvSpPr>
            <p:spPr>
              <a:xfrm>
                <a:off x="3606" y="2759"/>
                <a:ext cx="25" cy="24"/>
              </a:xfrm>
              <a:custGeom>
                <a:rect b="b" l="l" r="r" t="t"/>
                <a:pathLst>
                  <a:path extrusionOk="0" h="24" w="25">
                    <a:moveTo>
                      <a:pt x="25" y="13"/>
                    </a:moveTo>
                    <a:lnTo>
                      <a:pt x="12" y="24"/>
                    </a:lnTo>
                    <a:lnTo>
                      <a:pt x="0" y="11"/>
                    </a:lnTo>
                    <a:lnTo>
                      <a:pt x="13" y="0"/>
                    </a:lnTo>
                    <a:lnTo>
                      <a:pt x="25"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2" name="Google Shape;1402;g1935e9c8858_0_8"/>
              <p:cNvSpPr/>
              <p:nvPr/>
            </p:nvSpPr>
            <p:spPr>
              <a:xfrm>
                <a:off x="3621" y="2746"/>
                <a:ext cx="24" cy="24"/>
              </a:xfrm>
              <a:custGeom>
                <a:rect b="b" l="l" r="r" t="t"/>
                <a:pathLst>
                  <a:path extrusionOk="0" h="24" w="24">
                    <a:moveTo>
                      <a:pt x="24" y="13"/>
                    </a:moveTo>
                    <a:lnTo>
                      <a:pt x="11" y="24"/>
                    </a:lnTo>
                    <a:lnTo>
                      <a:pt x="0" y="11"/>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3" name="Google Shape;1403;g1935e9c8858_0_8"/>
              <p:cNvSpPr/>
              <p:nvPr/>
            </p:nvSpPr>
            <p:spPr>
              <a:xfrm>
                <a:off x="3561" y="2825"/>
                <a:ext cx="24" cy="23"/>
              </a:xfrm>
              <a:custGeom>
                <a:rect b="b" l="l" r="r" t="t"/>
                <a:pathLst>
                  <a:path extrusionOk="0" h="14" w="15">
                    <a:moveTo>
                      <a:pt x="15" y="8"/>
                    </a:moveTo>
                    <a:cubicBezTo>
                      <a:pt x="9" y="13"/>
                      <a:pt x="9" y="13"/>
                      <a:pt x="9" y="13"/>
                    </a:cubicBezTo>
                    <a:cubicBezTo>
                      <a:pt x="8" y="14"/>
                      <a:pt x="6" y="14"/>
                      <a:pt x="5" y="13"/>
                    </a:cubicBezTo>
                    <a:cubicBezTo>
                      <a:pt x="0" y="7"/>
                      <a:pt x="0" y="7"/>
                      <a:pt x="0" y="7"/>
                    </a:cubicBezTo>
                    <a:cubicBezTo>
                      <a:pt x="8" y="0"/>
                      <a:pt x="8" y="0"/>
                      <a:pt x="8" y="0"/>
                    </a:cubicBezTo>
                    <a:lnTo>
                      <a:pt x="15"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4" name="Google Shape;1404;g1935e9c8858_0_8"/>
              <p:cNvSpPr/>
              <p:nvPr/>
            </p:nvSpPr>
            <p:spPr>
              <a:xfrm>
                <a:off x="3575" y="2812"/>
                <a:ext cx="25" cy="25"/>
              </a:xfrm>
              <a:custGeom>
                <a:rect b="b" l="l" r="r" t="t"/>
                <a:pathLst>
                  <a:path extrusionOk="0" h="25" w="25">
                    <a:moveTo>
                      <a:pt x="25" y="13"/>
                    </a:moveTo>
                    <a:lnTo>
                      <a:pt x="12" y="25"/>
                    </a:lnTo>
                    <a:lnTo>
                      <a:pt x="0" y="12"/>
                    </a:lnTo>
                    <a:lnTo>
                      <a:pt x="13" y="0"/>
                    </a:lnTo>
                    <a:lnTo>
                      <a:pt x="25"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5" name="Google Shape;1405;g1935e9c8858_0_8"/>
              <p:cNvSpPr/>
              <p:nvPr/>
            </p:nvSpPr>
            <p:spPr>
              <a:xfrm>
                <a:off x="3590" y="2799"/>
                <a:ext cx="24" cy="25"/>
              </a:xfrm>
              <a:custGeom>
                <a:rect b="b" l="l" r="r" t="t"/>
                <a:pathLst>
                  <a:path extrusionOk="0" h="25" w="24">
                    <a:moveTo>
                      <a:pt x="24" y="13"/>
                    </a:moveTo>
                    <a:lnTo>
                      <a:pt x="11" y="25"/>
                    </a:lnTo>
                    <a:lnTo>
                      <a:pt x="0" y="12"/>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6" name="Google Shape;1406;g1935e9c8858_0_8"/>
              <p:cNvSpPr/>
              <p:nvPr/>
            </p:nvSpPr>
            <p:spPr>
              <a:xfrm>
                <a:off x="3605" y="2786"/>
                <a:ext cx="24" cy="23"/>
              </a:xfrm>
              <a:custGeom>
                <a:rect b="b" l="l" r="r" t="t"/>
                <a:pathLst>
                  <a:path extrusionOk="0" h="23" w="24">
                    <a:moveTo>
                      <a:pt x="24" y="13"/>
                    </a:moveTo>
                    <a:lnTo>
                      <a:pt x="11" y="23"/>
                    </a:lnTo>
                    <a:lnTo>
                      <a:pt x="0" y="12"/>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7" name="Google Shape;1407;g1935e9c8858_0_8"/>
              <p:cNvSpPr/>
              <p:nvPr/>
            </p:nvSpPr>
            <p:spPr>
              <a:xfrm>
                <a:off x="3619" y="2773"/>
                <a:ext cx="24" cy="23"/>
              </a:xfrm>
              <a:custGeom>
                <a:rect b="b" l="l" r="r" t="t"/>
                <a:pathLst>
                  <a:path extrusionOk="0" h="23" w="24">
                    <a:moveTo>
                      <a:pt x="24" y="13"/>
                    </a:moveTo>
                    <a:lnTo>
                      <a:pt x="12" y="23"/>
                    </a:lnTo>
                    <a:lnTo>
                      <a:pt x="0" y="12"/>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8" name="Google Shape;1408;g1935e9c8858_0_8"/>
              <p:cNvSpPr/>
              <p:nvPr/>
            </p:nvSpPr>
            <p:spPr>
              <a:xfrm>
                <a:off x="3634" y="2761"/>
                <a:ext cx="21" cy="22"/>
              </a:xfrm>
              <a:custGeom>
                <a:rect b="b" l="l" r="r" t="t"/>
                <a:pathLst>
                  <a:path extrusionOk="0" h="14" w="13">
                    <a:moveTo>
                      <a:pt x="12" y="9"/>
                    </a:moveTo>
                    <a:cubicBezTo>
                      <a:pt x="7" y="14"/>
                      <a:pt x="7" y="14"/>
                      <a:pt x="7" y="14"/>
                    </a:cubicBezTo>
                    <a:cubicBezTo>
                      <a:pt x="0" y="7"/>
                      <a:pt x="0" y="7"/>
                      <a:pt x="0" y="7"/>
                    </a:cubicBezTo>
                    <a:cubicBezTo>
                      <a:pt x="7" y="0"/>
                      <a:pt x="7" y="0"/>
                      <a:pt x="7" y="0"/>
                    </a:cubicBezTo>
                    <a:cubicBezTo>
                      <a:pt x="12" y="5"/>
                      <a:pt x="12" y="5"/>
                      <a:pt x="12" y="5"/>
                    </a:cubicBezTo>
                    <a:cubicBezTo>
                      <a:pt x="13" y="7"/>
                      <a:pt x="13" y="8"/>
                      <a:pt x="12"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9" name="Google Shape;1409;g1935e9c8858_0_8"/>
              <p:cNvSpPr/>
              <p:nvPr/>
            </p:nvSpPr>
            <p:spPr>
              <a:xfrm>
                <a:off x="3678" y="2599"/>
                <a:ext cx="128" cy="123"/>
              </a:xfrm>
              <a:custGeom>
                <a:rect b="b" l="l" r="r" t="t"/>
                <a:pathLst>
                  <a:path extrusionOk="0" h="76" w="79">
                    <a:moveTo>
                      <a:pt x="22" y="74"/>
                    </a:moveTo>
                    <a:cubicBezTo>
                      <a:pt x="1" y="51"/>
                      <a:pt x="1" y="51"/>
                      <a:pt x="1" y="51"/>
                    </a:cubicBezTo>
                    <a:cubicBezTo>
                      <a:pt x="0" y="50"/>
                      <a:pt x="0" y="48"/>
                      <a:pt x="2" y="47"/>
                    </a:cubicBezTo>
                    <a:cubicBezTo>
                      <a:pt x="52" y="1"/>
                      <a:pt x="52" y="1"/>
                      <a:pt x="52" y="1"/>
                    </a:cubicBezTo>
                    <a:cubicBezTo>
                      <a:pt x="53" y="0"/>
                      <a:pt x="55" y="0"/>
                      <a:pt x="56" y="1"/>
                    </a:cubicBezTo>
                    <a:cubicBezTo>
                      <a:pt x="77" y="24"/>
                      <a:pt x="77" y="24"/>
                      <a:pt x="77" y="24"/>
                    </a:cubicBezTo>
                    <a:cubicBezTo>
                      <a:pt x="79" y="25"/>
                      <a:pt x="78" y="27"/>
                      <a:pt x="77" y="29"/>
                    </a:cubicBezTo>
                    <a:cubicBezTo>
                      <a:pt x="27" y="74"/>
                      <a:pt x="27" y="74"/>
                      <a:pt x="27" y="74"/>
                    </a:cubicBezTo>
                    <a:cubicBezTo>
                      <a:pt x="26" y="76"/>
                      <a:pt x="24" y="75"/>
                      <a:pt x="22" y="74"/>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0" name="Google Shape;1410;g1935e9c8858_0_8"/>
              <p:cNvSpPr/>
              <p:nvPr/>
            </p:nvSpPr>
            <p:spPr>
              <a:xfrm>
                <a:off x="3682" y="2667"/>
                <a:ext cx="23" cy="24"/>
              </a:xfrm>
              <a:custGeom>
                <a:rect b="b" l="l" r="r" t="t"/>
                <a:pathLst>
                  <a:path extrusionOk="0" h="15" w="14">
                    <a:moveTo>
                      <a:pt x="14" y="8"/>
                    </a:moveTo>
                    <a:cubicBezTo>
                      <a:pt x="6" y="15"/>
                      <a:pt x="6" y="15"/>
                      <a:pt x="6" y="15"/>
                    </a:cubicBezTo>
                    <a:cubicBezTo>
                      <a:pt x="1" y="9"/>
                      <a:pt x="1" y="9"/>
                      <a:pt x="1" y="9"/>
                    </a:cubicBezTo>
                    <a:cubicBezTo>
                      <a:pt x="0" y="8"/>
                      <a:pt x="0" y="6"/>
                      <a:pt x="1" y="5"/>
                    </a:cubicBezTo>
                    <a:cubicBezTo>
                      <a:pt x="7" y="0"/>
                      <a:pt x="7" y="0"/>
                      <a:pt x="7" y="0"/>
                    </a:cubicBezTo>
                    <a:lnTo>
                      <a:pt x="14"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1" name="Google Shape;1411;g1935e9c8858_0_8"/>
              <p:cNvSpPr/>
              <p:nvPr/>
            </p:nvSpPr>
            <p:spPr>
              <a:xfrm>
                <a:off x="3695" y="2654"/>
                <a:ext cx="23" cy="24"/>
              </a:xfrm>
              <a:custGeom>
                <a:rect b="b" l="l" r="r" t="t"/>
                <a:pathLst>
                  <a:path extrusionOk="0" h="24" w="23">
                    <a:moveTo>
                      <a:pt x="23" y="13"/>
                    </a:moveTo>
                    <a:lnTo>
                      <a:pt x="12" y="24"/>
                    </a:lnTo>
                    <a:lnTo>
                      <a:pt x="0" y="11"/>
                    </a:lnTo>
                    <a:lnTo>
                      <a:pt x="13"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2" name="Google Shape;1412;g1935e9c8858_0_8"/>
              <p:cNvSpPr/>
              <p:nvPr/>
            </p:nvSpPr>
            <p:spPr>
              <a:xfrm>
                <a:off x="3710" y="2641"/>
                <a:ext cx="23" cy="22"/>
              </a:xfrm>
              <a:custGeom>
                <a:rect b="b" l="l" r="r" t="t"/>
                <a:pathLst>
                  <a:path extrusionOk="0" h="22" w="23">
                    <a:moveTo>
                      <a:pt x="23" y="13"/>
                    </a:moveTo>
                    <a:lnTo>
                      <a:pt x="11" y="22"/>
                    </a:lnTo>
                    <a:lnTo>
                      <a:pt x="0" y="11"/>
                    </a:lnTo>
                    <a:lnTo>
                      <a:pt x="11"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3" name="Google Shape;1413;g1935e9c8858_0_8"/>
              <p:cNvSpPr/>
              <p:nvPr/>
            </p:nvSpPr>
            <p:spPr>
              <a:xfrm>
                <a:off x="3694" y="2681"/>
                <a:ext cx="22" cy="23"/>
              </a:xfrm>
              <a:custGeom>
                <a:rect b="b" l="l" r="r" t="t"/>
                <a:pathLst>
                  <a:path extrusionOk="0" h="23" w="22">
                    <a:moveTo>
                      <a:pt x="22" y="12"/>
                    </a:moveTo>
                    <a:lnTo>
                      <a:pt x="11" y="23"/>
                    </a:lnTo>
                    <a:lnTo>
                      <a:pt x="0" y="10"/>
                    </a:lnTo>
                    <a:lnTo>
                      <a:pt x="11" y="0"/>
                    </a:lnTo>
                    <a:lnTo>
                      <a:pt x="22"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4" name="Google Shape;1414;g1935e9c8858_0_8"/>
              <p:cNvSpPr/>
              <p:nvPr/>
            </p:nvSpPr>
            <p:spPr>
              <a:xfrm>
                <a:off x="3708" y="2668"/>
                <a:ext cx="23" cy="23"/>
              </a:xfrm>
              <a:custGeom>
                <a:rect b="b" l="l" r="r" t="t"/>
                <a:pathLst>
                  <a:path extrusionOk="0" h="23" w="23">
                    <a:moveTo>
                      <a:pt x="23" y="12"/>
                    </a:moveTo>
                    <a:lnTo>
                      <a:pt x="12" y="23"/>
                    </a:lnTo>
                    <a:lnTo>
                      <a:pt x="0" y="10"/>
                    </a:lnTo>
                    <a:lnTo>
                      <a:pt x="12" y="0"/>
                    </a:lnTo>
                    <a:lnTo>
                      <a:pt x="23"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5" name="Google Shape;1415;g1935e9c8858_0_8"/>
              <p:cNvSpPr/>
              <p:nvPr/>
            </p:nvSpPr>
            <p:spPr>
              <a:xfrm>
                <a:off x="3723" y="2654"/>
                <a:ext cx="23" cy="24"/>
              </a:xfrm>
              <a:custGeom>
                <a:rect b="b" l="l" r="r" t="t"/>
                <a:pathLst>
                  <a:path extrusionOk="0" h="24" w="23">
                    <a:moveTo>
                      <a:pt x="23" y="13"/>
                    </a:moveTo>
                    <a:lnTo>
                      <a:pt x="10" y="24"/>
                    </a:lnTo>
                    <a:lnTo>
                      <a:pt x="0" y="11"/>
                    </a:lnTo>
                    <a:lnTo>
                      <a:pt x="11"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6" name="Google Shape;1416;g1935e9c8858_0_8"/>
              <p:cNvSpPr/>
              <p:nvPr/>
            </p:nvSpPr>
            <p:spPr>
              <a:xfrm>
                <a:off x="3724" y="2628"/>
                <a:ext cx="23" cy="22"/>
              </a:xfrm>
              <a:custGeom>
                <a:rect b="b" l="l" r="r" t="t"/>
                <a:pathLst>
                  <a:path extrusionOk="0" h="22" w="23">
                    <a:moveTo>
                      <a:pt x="23" y="11"/>
                    </a:moveTo>
                    <a:lnTo>
                      <a:pt x="12" y="22"/>
                    </a:lnTo>
                    <a:lnTo>
                      <a:pt x="0" y="11"/>
                    </a:lnTo>
                    <a:lnTo>
                      <a:pt x="12" y="0"/>
                    </a:lnTo>
                    <a:lnTo>
                      <a:pt x="23" y="11"/>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7" name="Google Shape;1417;g1935e9c8858_0_8"/>
              <p:cNvSpPr/>
              <p:nvPr/>
            </p:nvSpPr>
            <p:spPr>
              <a:xfrm>
                <a:off x="3739" y="2615"/>
                <a:ext cx="23" cy="22"/>
              </a:xfrm>
              <a:custGeom>
                <a:rect b="b" l="l" r="r" t="t"/>
                <a:pathLst>
                  <a:path extrusionOk="0" h="22" w="23">
                    <a:moveTo>
                      <a:pt x="23" y="11"/>
                    </a:moveTo>
                    <a:lnTo>
                      <a:pt x="11" y="22"/>
                    </a:lnTo>
                    <a:lnTo>
                      <a:pt x="0" y="11"/>
                    </a:lnTo>
                    <a:lnTo>
                      <a:pt x="11" y="0"/>
                    </a:lnTo>
                    <a:lnTo>
                      <a:pt x="23" y="11"/>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8" name="Google Shape;1418;g1935e9c8858_0_8"/>
              <p:cNvSpPr/>
              <p:nvPr/>
            </p:nvSpPr>
            <p:spPr>
              <a:xfrm>
                <a:off x="3754" y="2602"/>
                <a:ext cx="22" cy="22"/>
              </a:xfrm>
              <a:custGeom>
                <a:rect b="b" l="l" r="r" t="t"/>
                <a:pathLst>
                  <a:path extrusionOk="0" h="14" w="14">
                    <a:moveTo>
                      <a:pt x="14" y="7"/>
                    </a:moveTo>
                    <a:cubicBezTo>
                      <a:pt x="7" y="14"/>
                      <a:pt x="7" y="14"/>
                      <a:pt x="7" y="14"/>
                    </a:cubicBezTo>
                    <a:cubicBezTo>
                      <a:pt x="0" y="7"/>
                      <a:pt x="0" y="7"/>
                      <a:pt x="0" y="7"/>
                    </a:cubicBezTo>
                    <a:cubicBezTo>
                      <a:pt x="5" y="2"/>
                      <a:pt x="5" y="2"/>
                      <a:pt x="5" y="2"/>
                    </a:cubicBezTo>
                    <a:cubicBezTo>
                      <a:pt x="6" y="0"/>
                      <a:pt x="8" y="1"/>
                      <a:pt x="9" y="2"/>
                    </a:cubicBezTo>
                    <a:lnTo>
                      <a:pt x="14"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9" name="Google Shape;1419;g1935e9c8858_0_8"/>
              <p:cNvSpPr/>
              <p:nvPr/>
            </p:nvSpPr>
            <p:spPr>
              <a:xfrm>
                <a:off x="3737" y="2641"/>
                <a:ext cx="23" cy="24"/>
              </a:xfrm>
              <a:custGeom>
                <a:rect b="b" l="l" r="r" t="t"/>
                <a:pathLst>
                  <a:path extrusionOk="0" h="24" w="23">
                    <a:moveTo>
                      <a:pt x="23" y="13"/>
                    </a:moveTo>
                    <a:lnTo>
                      <a:pt x="12" y="24"/>
                    </a:lnTo>
                    <a:lnTo>
                      <a:pt x="0" y="11"/>
                    </a:lnTo>
                    <a:lnTo>
                      <a:pt x="12"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0" name="Google Shape;1420;g1935e9c8858_0_8"/>
              <p:cNvSpPr/>
              <p:nvPr/>
            </p:nvSpPr>
            <p:spPr>
              <a:xfrm>
                <a:off x="3750" y="2628"/>
                <a:ext cx="25" cy="24"/>
              </a:xfrm>
              <a:custGeom>
                <a:rect b="b" l="l" r="r" t="t"/>
                <a:pathLst>
                  <a:path extrusionOk="0" h="24" w="25">
                    <a:moveTo>
                      <a:pt x="25" y="13"/>
                    </a:moveTo>
                    <a:lnTo>
                      <a:pt x="12" y="24"/>
                    </a:lnTo>
                    <a:lnTo>
                      <a:pt x="0" y="11"/>
                    </a:lnTo>
                    <a:lnTo>
                      <a:pt x="13" y="0"/>
                    </a:lnTo>
                    <a:lnTo>
                      <a:pt x="25"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1" name="Google Shape;1421;g1935e9c8858_0_8"/>
              <p:cNvSpPr/>
              <p:nvPr/>
            </p:nvSpPr>
            <p:spPr>
              <a:xfrm>
                <a:off x="3765" y="2615"/>
                <a:ext cx="24" cy="24"/>
              </a:xfrm>
              <a:custGeom>
                <a:rect b="b" l="l" r="r" t="t"/>
                <a:pathLst>
                  <a:path extrusionOk="0" h="24" w="24">
                    <a:moveTo>
                      <a:pt x="24" y="13"/>
                    </a:moveTo>
                    <a:lnTo>
                      <a:pt x="11" y="24"/>
                    </a:lnTo>
                    <a:lnTo>
                      <a:pt x="0" y="11"/>
                    </a:lnTo>
                    <a:lnTo>
                      <a:pt x="13" y="0"/>
                    </a:lnTo>
                    <a:lnTo>
                      <a:pt x="24"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2" name="Google Shape;1422;g1935e9c8858_0_8"/>
              <p:cNvSpPr/>
              <p:nvPr/>
            </p:nvSpPr>
            <p:spPr>
              <a:xfrm>
                <a:off x="3707" y="2694"/>
                <a:ext cx="22" cy="23"/>
              </a:xfrm>
              <a:custGeom>
                <a:rect b="b" l="l" r="r" t="t"/>
                <a:pathLst>
                  <a:path extrusionOk="0" h="14" w="14">
                    <a:moveTo>
                      <a:pt x="14" y="8"/>
                    </a:moveTo>
                    <a:cubicBezTo>
                      <a:pt x="9" y="13"/>
                      <a:pt x="9" y="13"/>
                      <a:pt x="9" y="13"/>
                    </a:cubicBezTo>
                    <a:cubicBezTo>
                      <a:pt x="7" y="14"/>
                      <a:pt x="6" y="14"/>
                      <a:pt x="5" y="12"/>
                    </a:cubicBezTo>
                    <a:cubicBezTo>
                      <a:pt x="0" y="7"/>
                      <a:pt x="0" y="7"/>
                      <a:pt x="0" y="7"/>
                    </a:cubicBezTo>
                    <a:cubicBezTo>
                      <a:pt x="7" y="0"/>
                      <a:pt x="7" y="0"/>
                      <a:pt x="7" y="0"/>
                    </a:cubicBezTo>
                    <a:lnTo>
                      <a:pt x="14"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3" name="Google Shape;1423;g1935e9c8858_0_8"/>
              <p:cNvSpPr/>
              <p:nvPr/>
            </p:nvSpPr>
            <p:spPr>
              <a:xfrm>
                <a:off x="3720" y="2681"/>
                <a:ext cx="24" cy="23"/>
              </a:xfrm>
              <a:custGeom>
                <a:rect b="b" l="l" r="r" t="t"/>
                <a:pathLst>
                  <a:path extrusionOk="0" h="23" w="24">
                    <a:moveTo>
                      <a:pt x="24" y="13"/>
                    </a:moveTo>
                    <a:lnTo>
                      <a:pt x="11" y="23"/>
                    </a:lnTo>
                    <a:lnTo>
                      <a:pt x="0" y="12"/>
                    </a:lnTo>
                    <a:lnTo>
                      <a:pt x="13" y="0"/>
                    </a:lnTo>
                    <a:lnTo>
                      <a:pt x="24"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4" name="Google Shape;1424;g1935e9c8858_0_8"/>
              <p:cNvSpPr/>
              <p:nvPr/>
            </p:nvSpPr>
            <p:spPr>
              <a:xfrm>
                <a:off x="3734" y="2668"/>
                <a:ext cx="25" cy="23"/>
              </a:xfrm>
              <a:custGeom>
                <a:rect b="b" l="l" r="r" t="t"/>
                <a:pathLst>
                  <a:path extrusionOk="0" h="23" w="25">
                    <a:moveTo>
                      <a:pt x="25" y="12"/>
                    </a:moveTo>
                    <a:lnTo>
                      <a:pt x="12" y="23"/>
                    </a:lnTo>
                    <a:lnTo>
                      <a:pt x="0" y="12"/>
                    </a:lnTo>
                    <a:lnTo>
                      <a:pt x="13" y="0"/>
                    </a:lnTo>
                    <a:lnTo>
                      <a:pt x="25"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5" name="Google Shape;1425;g1935e9c8858_0_8"/>
              <p:cNvSpPr/>
              <p:nvPr/>
            </p:nvSpPr>
            <p:spPr>
              <a:xfrm>
                <a:off x="3749" y="2655"/>
                <a:ext cx="24" cy="23"/>
              </a:xfrm>
              <a:custGeom>
                <a:rect b="b" l="l" r="r" t="t"/>
                <a:pathLst>
                  <a:path extrusionOk="0" h="23" w="24">
                    <a:moveTo>
                      <a:pt x="24" y="12"/>
                    </a:moveTo>
                    <a:lnTo>
                      <a:pt x="11" y="23"/>
                    </a:lnTo>
                    <a:lnTo>
                      <a:pt x="0" y="12"/>
                    </a:lnTo>
                    <a:lnTo>
                      <a:pt x="13" y="0"/>
                    </a:lnTo>
                    <a:lnTo>
                      <a:pt x="24"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6" name="Google Shape;1426;g1935e9c8858_0_8"/>
              <p:cNvSpPr/>
              <p:nvPr/>
            </p:nvSpPr>
            <p:spPr>
              <a:xfrm>
                <a:off x="3763" y="2642"/>
                <a:ext cx="25" cy="23"/>
              </a:xfrm>
              <a:custGeom>
                <a:rect b="b" l="l" r="r" t="t"/>
                <a:pathLst>
                  <a:path extrusionOk="0" h="23" w="25">
                    <a:moveTo>
                      <a:pt x="25" y="12"/>
                    </a:moveTo>
                    <a:lnTo>
                      <a:pt x="12" y="23"/>
                    </a:lnTo>
                    <a:lnTo>
                      <a:pt x="0" y="10"/>
                    </a:lnTo>
                    <a:lnTo>
                      <a:pt x="13" y="0"/>
                    </a:lnTo>
                    <a:lnTo>
                      <a:pt x="25"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7" name="Google Shape;1427;g1935e9c8858_0_8"/>
              <p:cNvSpPr/>
              <p:nvPr/>
            </p:nvSpPr>
            <p:spPr>
              <a:xfrm>
                <a:off x="3778" y="2629"/>
                <a:ext cx="23" cy="23"/>
              </a:xfrm>
              <a:custGeom>
                <a:rect b="b" l="l" r="r" t="t"/>
                <a:pathLst>
                  <a:path extrusionOk="0" h="14" w="14">
                    <a:moveTo>
                      <a:pt x="12" y="9"/>
                    </a:moveTo>
                    <a:cubicBezTo>
                      <a:pt x="7" y="14"/>
                      <a:pt x="7" y="14"/>
                      <a:pt x="7" y="14"/>
                    </a:cubicBezTo>
                    <a:cubicBezTo>
                      <a:pt x="0" y="6"/>
                      <a:pt x="0" y="6"/>
                      <a:pt x="0" y="6"/>
                    </a:cubicBezTo>
                    <a:cubicBezTo>
                      <a:pt x="8" y="0"/>
                      <a:pt x="8" y="0"/>
                      <a:pt x="8" y="0"/>
                    </a:cubicBezTo>
                    <a:cubicBezTo>
                      <a:pt x="13" y="5"/>
                      <a:pt x="13" y="5"/>
                      <a:pt x="13" y="5"/>
                    </a:cubicBezTo>
                    <a:cubicBezTo>
                      <a:pt x="14" y="6"/>
                      <a:pt x="14" y="8"/>
                      <a:pt x="12"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8" name="Google Shape;1428;g1935e9c8858_0_8"/>
              <p:cNvSpPr/>
              <p:nvPr/>
            </p:nvSpPr>
            <p:spPr>
              <a:xfrm>
                <a:off x="3632" y="2688"/>
                <a:ext cx="75" cy="74"/>
              </a:xfrm>
              <a:custGeom>
                <a:rect b="b" l="l" r="r" t="t"/>
                <a:pathLst>
                  <a:path extrusionOk="0" h="46" w="46">
                    <a:moveTo>
                      <a:pt x="38" y="9"/>
                    </a:moveTo>
                    <a:cubicBezTo>
                      <a:pt x="46" y="18"/>
                      <a:pt x="45" y="31"/>
                      <a:pt x="37" y="39"/>
                    </a:cubicBezTo>
                    <a:cubicBezTo>
                      <a:pt x="28" y="46"/>
                      <a:pt x="15" y="46"/>
                      <a:pt x="7" y="37"/>
                    </a:cubicBezTo>
                    <a:cubicBezTo>
                      <a:pt x="0" y="29"/>
                      <a:pt x="0" y="16"/>
                      <a:pt x="9" y="8"/>
                    </a:cubicBezTo>
                    <a:cubicBezTo>
                      <a:pt x="17" y="0"/>
                      <a:pt x="30" y="1"/>
                      <a:pt x="38" y="9"/>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9" name="Google Shape;1429;g1935e9c8858_0_8"/>
              <p:cNvSpPr/>
              <p:nvPr/>
            </p:nvSpPr>
            <p:spPr>
              <a:xfrm>
                <a:off x="3647" y="2688"/>
                <a:ext cx="60" cy="63"/>
              </a:xfrm>
              <a:custGeom>
                <a:rect b="b" l="l" r="r" t="t"/>
                <a:pathLst>
                  <a:path extrusionOk="0" h="39" w="37">
                    <a:moveTo>
                      <a:pt x="0" y="8"/>
                    </a:moveTo>
                    <a:cubicBezTo>
                      <a:pt x="0" y="8"/>
                      <a:pt x="0" y="8"/>
                      <a:pt x="0" y="8"/>
                    </a:cubicBezTo>
                    <a:cubicBezTo>
                      <a:pt x="28" y="39"/>
                      <a:pt x="28" y="39"/>
                      <a:pt x="28" y="39"/>
                    </a:cubicBezTo>
                    <a:cubicBezTo>
                      <a:pt x="28" y="39"/>
                      <a:pt x="28" y="39"/>
                      <a:pt x="28" y="39"/>
                    </a:cubicBezTo>
                    <a:cubicBezTo>
                      <a:pt x="36" y="31"/>
                      <a:pt x="37" y="18"/>
                      <a:pt x="29" y="9"/>
                    </a:cubicBezTo>
                    <a:cubicBezTo>
                      <a:pt x="21" y="1"/>
                      <a:pt x="8" y="0"/>
                      <a:pt x="0" y="8"/>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0" name="Google Shape;1430;g1935e9c8858_0_8"/>
              <p:cNvSpPr/>
              <p:nvPr/>
            </p:nvSpPr>
            <p:spPr>
              <a:xfrm>
                <a:off x="4541" y="3601"/>
                <a:ext cx="96" cy="78"/>
              </a:xfrm>
              <a:custGeom>
                <a:rect b="b" l="l" r="r" t="t"/>
                <a:pathLst>
                  <a:path extrusionOk="0" h="48" w="59">
                    <a:moveTo>
                      <a:pt x="1" y="21"/>
                    </a:moveTo>
                    <a:cubicBezTo>
                      <a:pt x="11" y="2"/>
                      <a:pt x="11" y="2"/>
                      <a:pt x="11" y="2"/>
                    </a:cubicBezTo>
                    <a:cubicBezTo>
                      <a:pt x="12" y="0"/>
                      <a:pt x="13" y="0"/>
                      <a:pt x="14" y="1"/>
                    </a:cubicBezTo>
                    <a:cubicBezTo>
                      <a:pt x="57" y="23"/>
                      <a:pt x="57" y="23"/>
                      <a:pt x="57" y="23"/>
                    </a:cubicBezTo>
                    <a:cubicBezTo>
                      <a:pt x="58" y="24"/>
                      <a:pt x="59" y="25"/>
                      <a:pt x="58" y="26"/>
                    </a:cubicBezTo>
                    <a:cubicBezTo>
                      <a:pt x="48" y="46"/>
                      <a:pt x="48" y="46"/>
                      <a:pt x="48" y="46"/>
                    </a:cubicBezTo>
                    <a:cubicBezTo>
                      <a:pt x="47" y="47"/>
                      <a:pt x="46" y="48"/>
                      <a:pt x="45" y="47"/>
                    </a:cubicBezTo>
                    <a:cubicBezTo>
                      <a:pt x="2" y="24"/>
                      <a:pt x="2" y="24"/>
                      <a:pt x="2" y="24"/>
                    </a:cubicBezTo>
                    <a:cubicBezTo>
                      <a:pt x="1" y="24"/>
                      <a:pt x="0" y="22"/>
                      <a:pt x="1" y="21"/>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1" name="Google Shape;1431;g1935e9c8858_0_8"/>
              <p:cNvSpPr/>
              <p:nvPr/>
            </p:nvSpPr>
            <p:spPr>
              <a:xfrm>
                <a:off x="4556" y="3604"/>
                <a:ext cx="16" cy="15"/>
              </a:xfrm>
              <a:custGeom>
                <a:rect b="b" l="l" r="r" t="t"/>
                <a:pathLst>
                  <a:path extrusionOk="0" h="9" w="10">
                    <a:moveTo>
                      <a:pt x="7" y="9"/>
                    </a:moveTo>
                    <a:cubicBezTo>
                      <a:pt x="0" y="6"/>
                      <a:pt x="0" y="6"/>
                      <a:pt x="0" y="6"/>
                    </a:cubicBezTo>
                    <a:cubicBezTo>
                      <a:pt x="3" y="1"/>
                      <a:pt x="3" y="1"/>
                      <a:pt x="3" y="1"/>
                    </a:cubicBezTo>
                    <a:cubicBezTo>
                      <a:pt x="3" y="0"/>
                      <a:pt x="5" y="0"/>
                      <a:pt x="6" y="1"/>
                    </a:cubicBezTo>
                    <a:cubicBezTo>
                      <a:pt x="10" y="3"/>
                      <a:pt x="10" y="3"/>
                      <a:pt x="10" y="3"/>
                    </a:cubicBezTo>
                    <a:lnTo>
                      <a:pt x="7" y="9"/>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2" name="Google Shape;1432;g1935e9c8858_0_8"/>
              <p:cNvSpPr/>
              <p:nvPr/>
            </p:nvSpPr>
            <p:spPr>
              <a:xfrm>
                <a:off x="4569" y="3611"/>
                <a:ext cx="16" cy="14"/>
              </a:xfrm>
              <a:custGeom>
                <a:rect b="b" l="l" r="r" t="t"/>
                <a:pathLst>
                  <a:path extrusionOk="0" h="14" w="16">
                    <a:moveTo>
                      <a:pt x="9" y="14"/>
                    </a:moveTo>
                    <a:lnTo>
                      <a:pt x="0" y="9"/>
                    </a:lnTo>
                    <a:lnTo>
                      <a:pt x="4" y="0"/>
                    </a:lnTo>
                    <a:lnTo>
                      <a:pt x="16" y="5"/>
                    </a:lnTo>
                    <a:lnTo>
                      <a:pt x="9" y="1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3" name="Google Shape;1433;g1935e9c8858_0_8"/>
              <p:cNvSpPr/>
              <p:nvPr/>
            </p:nvSpPr>
            <p:spPr>
              <a:xfrm>
                <a:off x="4582" y="3617"/>
                <a:ext cx="14" cy="15"/>
              </a:xfrm>
              <a:custGeom>
                <a:rect b="b" l="l" r="r" t="t"/>
                <a:pathLst>
                  <a:path extrusionOk="0" h="15" w="14">
                    <a:moveTo>
                      <a:pt x="9" y="15"/>
                    </a:moveTo>
                    <a:lnTo>
                      <a:pt x="0" y="10"/>
                    </a:lnTo>
                    <a:lnTo>
                      <a:pt x="4" y="0"/>
                    </a:lnTo>
                    <a:lnTo>
                      <a:pt x="14" y="5"/>
                    </a:lnTo>
                    <a:lnTo>
                      <a:pt x="9"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4" name="Google Shape;1434;g1935e9c8858_0_8"/>
              <p:cNvSpPr/>
              <p:nvPr/>
            </p:nvSpPr>
            <p:spPr>
              <a:xfrm>
                <a:off x="4551" y="3616"/>
                <a:ext cx="16" cy="16"/>
              </a:xfrm>
              <a:custGeom>
                <a:rect b="b" l="l" r="r" t="t"/>
                <a:pathLst>
                  <a:path extrusionOk="0" h="16" w="16">
                    <a:moveTo>
                      <a:pt x="9" y="16"/>
                    </a:moveTo>
                    <a:lnTo>
                      <a:pt x="0" y="9"/>
                    </a:lnTo>
                    <a:lnTo>
                      <a:pt x="5" y="0"/>
                    </a:lnTo>
                    <a:lnTo>
                      <a:pt x="16" y="4"/>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5" name="Google Shape;1435;g1935e9c8858_0_8"/>
              <p:cNvSpPr/>
              <p:nvPr/>
            </p:nvSpPr>
            <p:spPr>
              <a:xfrm>
                <a:off x="4562" y="3622"/>
                <a:ext cx="16" cy="16"/>
              </a:xfrm>
              <a:custGeom>
                <a:rect b="b" l="l" r="r" t="t"/>
                <a:pathLst>
                  <a:path extrusionOk="0" h="16" w="16">
                    <a:moveTo>
                      <a:pt x="11" y="16"/>
                    </a:moveTo>
                    <a:lnTo>
                      <a:pt x="0" y="10"/>
                    </a:lnTo>
                    <a:lnTo>
                      <a:pt x="7" y="0"/>
                    </a:lnTo>
                    <a:lnTo>
                      <a:pt x="16" y="5"/>
                    </a:lnTo>
                    <a:lnTo>
                      <a:pt x="11"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6" name="Google Shape;1436;g1935e9c8858_0_8"/>
              <p:cNvSpPr/>
              <p:nvPr/>
            </p:nvSpPr>
            <p:spPr>
              <a:xfrm>
                <a:off x="4575" y="3629"/>
                <a:ext cx="16" cy="16"/>
              </a:xfrm>
              <a:custGeom>
                <a:rect b="b" l="l" r="r" t="t"/>
                <a:pathLst>
                  <a:path extrusionOk="0" h="16" w="16">
                    <a:moveTo>
                      <a:pt x="10" y="16"/>
                    </a:moveTo>
                    <a:lnTo>
                      <a:pt x="0" y="9"/>
                    </a:lnTo>
                    <a:lnTo>
                      <a:pt x="5" y="0"/>
                    </a:lnTo>
                    <a:lnTo>
                      <a:pt x="16" y="4"/>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7" name="Google Shape;1437;g1935e9c8858_0_8"/>
              <p:cNvSpPr/>
              <p:nvPr/>
            </p:nvSpPr>
            <p:spPr>
              <a:xfrm>
                <a:off x="4593" y="3624"/>
                <a:ext cx="16" cy="16"/>
              </a:xfrm>
              <a:custGeom>
                <a:rect b="b" l="l" r="r" t="t"/>
                <a:pathLst>
                  <a:path extrusionOk="0" h="16" w="16">
                    <a:moveTo>
                      <a:pt x="11" y="16"/>
                    </a:moveTo>
                    <a:lnTo>
                      <a:pt x="0" y="9"/>
                    </a:lnTo>
                    <a:lnTo>
                      <a:pt x="6" y="0"/>
                    </a:lnTo>
                    <a:lnTo>
                      <a:pt x="16" y="5"/>
                    </a:lnTo>
                    <a:lnTo>
                      <a:pt x="11"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8" name="Google Shape;1438;g1935e9c8858_0_8"/>
              <p:cNvSpPr/>
              <p:nvPr/>
            </p:nvSpPr>
            <p:spPr>
              <a:xfrm>
                <a:off x="4606" y="3630"/>
                <a:ext cx="16" cy="16"/>
              </a:xfrm>
              <a:custGeom>
                <a:rect b="b" l="l" r="r" t="t"/>
                <a:pathLst>
                  <a:path extrusionOk="0" h="16" w="16">
                    <a:moveTo>
                      <a:pt x="10" y="16"/>
                    </a:moveTo>
                    <a:lnTo>
                      <a:pt x="0" y="10"/>
                    </a:lnTo>
                    <a:lnTo>
                      <a:pt x="5" y="0"/>
                    </a:lnTo>
                    <a:lnTo>
                      <a:pt x="16" y="5"/>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9" name="Google Shape;1439;g1935e9c8858_0_8"/>
              <p:cNvSpPr/>
              <p:nvPr/>
            </p:nvSpPr>
            <p:spPr>
              <a:xfrm>
                <a:off x="4617" y="3637"/>
                <a:ext cx="16" cy="16"/>
              </a:xfrm>
              <a:custGeom>
                <a:rect b="b" l="l" r="r" t="t"/>
                <a:pathLst>
                  <a:path extrusionOk="0" h="10" w="10">
                    <a:moveTo>
                      <a:pt x="7" y="10"/>
                    </a:moveTo>
                    <a:cubicBezTo>
                      <a:pt x="0" y="6"/>
                      <a:pt x="0" y="6"/>
                      <a:pt x="0" y="6"/>
                    </a:cubicBezTo>
                    <a:cubicBezTo>
                      <a:pt x="4" y="0"/>
                      <a:pt x="4" y="0"/>
                      <a:pt x="4" y="0"/>
                    </a:cubicBezTo>
                    <a:cubicBezTo>
                      <a:pt x="8" y="2"/>
                      <a:pt x="8" y="2"/>
                      <a:pt x="8" y="2"/>
                    </a:cubicBezTo>
                    <a:cubicBezTo>
                      <a:pt x="9" y="3"/>
                      <a:pt x="10" y="4"/>
                      <a:pt x="9" y="5"/>
                    </a:cubicBezTo>
                    <a:lnTo>
                      <a:pt x="7"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0" name="Google Shape;1440;g1935e9c8858_0_8"/>
              <p:cNvSpPr/>
              <p:nvPr/>
            </p:nvSpPr>
            <p:spPr>
              <a:xfrm>
                <a:off x="4586" y="3635"/>
                <a:ext cx="17" cy="16"/>
              </a:xfrm>
              <a:custGeom>
                <a:rect b="b" l="l" r="r" t="t"/>
                <a:pathLst>
                  <a:path extrusionOk="0" h="16" w="17">
                    <a:moveTo>
                      <a:pt x="12" y="16"/>
                    </a:moveTo>
                    <a:lnTo>
                      <a:pt x="0" y="10"/>
                    </a:lnTo>
                    <a:lnTo>
                      <a:pt x="7" y="0"/>
                    </a:lnTo>
                    <a:lnTo>
                      <a:pt x="17" y="5"/>
                    </a:lnTo>
                    <a:lnTo>
                      <a:pt x="12"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1" name="Google Shape;1441;g1935e9c8858_0_8"/>
              <p:cNvSpPr/>
              <p:nvPr/>
            </p:nvSpPr>
            <p:spPr>
              <a:xfrm>
                <a:off x="4599" y="3642"/>
                <a:ext cx="17" cy="16"/>
              </a:xfrm>
              <a:custGeom>
                <a:rect b="b" l="l" r="r" t="t"/>
                <a:pathLst>
                  <a:path extrusionOk="0" h="16" w="17">
                    <a:moveTo>
                      <a:pt x="10" y="16"/>
                    </a:moveTo>
                    <a:lnTo>
                      <a:pt x="0" y="9"/>
                    </a:lnTo>
                    <a:lnTo>
                      <a:pt x="5" y="0"/>
                    </a:lnTo>
                    <a:lnTo>
                      <a:pt x="17" y="4"/>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2" name="Google Shape;1442;g1935e9c8858_0_8"/>
              <p:cNvSpPr/>
              <p:nvPr/>
            </p:nvSpPr>
            <p:spPr>
              <a:xfrm>
                <a:off x="4612" y="3648"/>
                <a:ext cx="15" cy="16"/>
              </a:xfrm>
              <a:custGeom>
                <a:rect b="b" l="l" r="r" t="t"/>
                <a:pathLst>
                  <a:path extrusionOk="0" h="16" w="15">
                    <a:moveTo>
                      <a:pt x="10" y="16"/>
                    </a:moveTo>
                    <a:lnTo>
                      <a:pt x="0" y="10"/>
                    </a:lnTo>
                    <a:lnTo>
                      <a:pt x="5" y="0"/>
                    </a:lnTo>
                    <a:lnTo>
                      <a:pt x="15" y="5"/>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3" name="Google Shape;1443;g1935e9c8858_0_8"/>
              <p:cNvSpPr/>
              <p:nvPr/>
            </p:nvSpPr>
            <p:spPr>
              <a:xfrm>
                <a:off x="4544" y="3627"/>
                <a:ext cx="16" cy="16"/>
              </a:xfrm>
              <a:custGeom>
                <a:rect b="b" l="l" r="r" t="t"/>
                <a:pathLst>
                  <a:path extrusionOk="0" h="10" w="10">
                    <a:moveTo>
                      <a:pt x="6" y="10"/>
                    </a:moveTo>
                    <a:cubicBezTo>
                      <a:pt x="2" y="7"/>
                      <a:pt x="2" y="7"/>
                      <a:pt x="2" y="7"/>
                    </a:cubicBezTo>
                    <a:cubicBezTo>
                      <a:pt x="1" y="7"/>
                      <a:pt x="0" y="6"/>
                      <a:pt x="1" y="5"/>
                    </a:cubicBezTo>
                    <a:cubicBezTo>
                      <a:pt x="3" y="0"/>
                      <a:pt x="3" y="0"/>
                      <a:pt x="3" y="0"/>
                    </a:cubicBezTo>
                    <a:cubicBezTo>
                      <a:pt x="10" y="3"/>
                      <a:pt x="10" y="3"/>
                      <a:pt x="10" y="3"/>
                    </a:cubicBezTo>
                    <a:lnTo>
                      <a:pt x="6"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4" name="Google Shape;1444;g1935e9c8858_0_8"/>
              <p:cNvSpPr/>
              <p:nvPr/>
            </p:nvSpPr>
            <p:spPr>
              <a:xfrm>
                <a:off x="4556" y="3633"/>
                <a:ext cx="16" cy="17"/>
              </a:xfrm>
              <a:custGeom>
                <a:rect b="b" l="l" r="r" t="t"/>
                <a:pathLst>
                  <a:path extrusionOk="0" h="17" w="16">
                    <a:moveTo>
                      <a:pt x="11" y="17"/>
                    </a:moveTo>
                    <a:lnTo>
                      <a:pt x="0" y="10"/>
                    </a:lnTo>
                    <a:lnTo>
                      <a:pt x="6" y="0"/>
                    </a:lnTo>
                    <a:lnTo>
                      <a:pt x="16" y="5"/>
                    </a:lnTo>
                    <a:lnTo>
                      <a:pt x="11"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5" name="Google Shape;1445;g1935e9c8858_0_8"/>
              <p:cNvSpPr/>
              <p:nvPr/>
            </p:nvSpPr>
            <p:spPr>
              <a:xfrm>
                <a:off x="4569" y="3640"/>
                <a:ext cx="16" cy="16"/>
              </a:xfrm>
              <a:custGeom>
                <a:rect b="b" l="l" r="r" t="t"/>
                <a:pathLst>
                  <a:path extrusionOk="0" h="16" w="16">
                    <a:moveTo>
                      <a:pt x="9" y="16"/>
                    </a:moveTo>
                    <a:lnTo>
                      <a:pt x="0" y="10"/>
                    </a:lnTo>
                    <a:lnTo>
                      <a:pt x="4" y="0"/>
                    </a:lnTo>
                    <a:lnTo>
                      <a:pt x="16" y="5"/>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6" name="Google Shape;1446;g1935e9c8858_0_8"/>
              <p:cNvSpPr/>
              <p:nvPr/>
            </p:nvSpPr>
            <p:spPr>
              <a:xfrm>
                <a:off x="4582" y="3646"/>
                <a:ext cx="16" cy="17"/>
              </a:xfrm>
              <a:custGeom>
                <a:rect b="b" l="l" r="r" t="t"/>
                <a:pathLst>
                  <a:path extrusionOk="0" h="17" w="16">
                    <a:moveTo>
                      <a:pt x="9" y="17"/>
                    </a:moveTo>
                    <a:lnTo>
                      <a:pt x="0" y="12"/>
                    </a:lnTo>
                    <a:lnTo>
                      <a:pt x="4" y="0"/>
                    </a:lnTo>
                    <a:lnTo>
                      <a:pt x="16" y="7"/>
                    </a:lnTo>
                    <a:lnTo>
                      <a:pt x="9"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7" name="Google Shape;1447;g1935e9c8858_0_8"/>
              <p:cNvSpPr/>
              <p:nvPr/>
            </p:nvSpPr>
            <p:spPr>
              <a:xfrm>
                <a:off x="4593" y="3653"/>
                <a:ext cx="16" cy="16"/>
              </a:xfrm>
              <a:custGeom>
                <a:rect b="b" l="l" r="r" t="t"/>
                <a:pathLst>
                  <a:path extrusionOk="0" h="16" w="16">
                    <a:moveTo>
                      <a:pt x="11" y="16"/>
                    </a:moveTo>
                    <a:lnTo>
                      <a:pt x="0" y="11"/>
                    </a:lnTo>
                    <a:lnTo>
                      <a:pt x="6" y="0"/>
                    </a:lnTo>
                    <a:lnTo>
                      <a:pt x="16" y="6"/>
                    </a:lnTo>
                    <a:lnTo>
                      <a:pt x="11"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8" name="Google Shape;1448;g1935e9c8858_0_8"/>
              <p:cNvSpPr/>
              <p:nvPr/>
            </p:nvSpPr>
            <p:spPr>
              <a:xfrm>
                <a:off x="4606" y="3659"/>
                <a:ext cx="16" cy="17"/>
              </a:xfrm>
              <a:custGeom>
                <a:rect b="b" l="l" r="r" t="t"/>
                <a:pathLst>
                  <a:path extrusionOk="0" h="10" w="10">
                    <a:moveTo>
                      <a:pt x="4" y="9"/>
                    </a:moveTo>
                    <a:cubicBezTo>
                      <a:pt x="0" y="7"/>
                      <a:pt x="0" y="7"/>
                      <a:pt x="0" y="7"/>
                    </a:cubicBezTo>
                    <a:cubicBezTo>
                      <a:pt x="3" y="0"/>
                      <a:pt x="3" y="0"/>
                      <a:pt x="3" y="0"/>
                    </a:cubicBezTo>
                    <a:cubicBezTo>
                      <a:pt x="10" y="4"/>
                      <a:pt x="10" y="4"/>
                      <a:pt x="10" y="4"/>
                    </a:cubicBezTo>
                    <a:cubicBezTo>
                      <a:pt x="7" y="8"/>
                      <a:pt x="7" y="8"/>
                      <a:pt x="7" y="8"/>
                    </a:cubicBezTo>
                    <a:cubicBezTo>
                      <a:pt x="7" y="9"/>
                      <a:pt x="5" y="10"/>
                      <a:pt x="4"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9" name="Google Shape;1449;g1935e9c8858_0_8"/>
              <p:cNvSpPr/>
              <p:nvPr/>
            </p:nvSpPr>
            <p:spPr>
              <a:xfrm>
                <a:off x="4664" y="3666"/>
                <a:ext cx="96" cy="78"/>
              </a:xfrm>
              <a:custGeom>
                <a:rect b="b" l="l" r="r" t="t"/>
                <a:pathLst>
                  <a:path extrusionOk="0" h="48" w="59">
                    <a:moveTo>
                      <a:pt x="1" y="21"/>
                    </a:moveTo>
                    <a:cubicBezTo>
                      <a:pt x="11" y="2"/>
                      <a:pt x="11" y="2"/>
                      <a:pt x="11" y="2"/>
                    </a:cubicBezTo>
                    <a:cubicBezTo>
                      <a:pt x="12" y="1"/>
                      <a:pt x="13" y="0"/>
                      <a:pt x="14" y="1"/>
                    </a:cubicBezTo>
                    <a:cubicBezTo>
                      <a:pt x="57" y="24"/>
                      <a:pt x="57" y="24"/>
                      <a:pt x="57" y="24"/>
                    </a:cubicBezTo>
                    <a:cubicBezTo>
                      <a:pt x="58" y="24"/>
                      <a:pt x="59" y="25"/>
                      <a:pt x="58" y="27"/>
                    </a:cubicBezTo>
                    <a:cubicBezTo>
                      <a:pt x="48" y="46"/>
                      <a:pt x="48" y="46"/>
                      <a:pt x="48" y="46"/>
                    </a:cubicBezTo>
                    <a:cubicBezTo>
                      <a:pt x="47" y="47"/>
                      <a:pt x="46" y="48"/>
                      <a:pt x="45" y="47"/>
                    </a:cubicBezTo>
                    <a:cubicBezTo>
                      <a:pt x="2" y="25"/>
                      <a:pt x="2" y="25"/>
                      <a:pt x="2" y="25"/>
                    </a:cubicBezTo>
                    <a:cubicBezTo>
                      <a:pt x="1" y="24"/>
                      <a:pt x="0" y="23"/>
                      <a:pt x="1" y="21"/>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0" name="Google Shape;1450;g1935e9c8858_0_8"/>
              <p:cNvSpPr/>
              <p:nvPr/>
            </p:nvSpPr>
            <p:spPr>
              <a:xfrm>
                <a:off x="4680" y="3669"/>
                <a:ext cx="15" cy="16"/>
              </a:xfrm>
              <a:custGeom>
                <a:rect b="b" l="l" r="r" t="t"/>
                <a:pathLst>
                  <a:path extrusionOk="0" h="10" w="9">
                    <a:moveTo>
                      <a:pt x="6" y="10"/>
                    </a:moveTo>
                    <a:cubicBezTo>
                      <a:pt x="0" y="6"/>
                      <a:pt x="0" y="6"/>
                      <a:pt x="0" y="6"/>
                    </a:cubicBezTo>
                    <a:cubicBezTo>
                      <a:pt x="2" y="2"/>
                      <a:pt x="2" y="2"/>
                      <a:pt x="2" y="2"/>
                    </a:cubicBezTo>
                    <a:cubicBezTo>
                      <a:pt x="3" y="1"/>
                      <a:pt x="4" y="0"/>
                      <a:pt x="5" y="1"/>
                    </a:cubicBezTo>
                    <a:cubicBezTo>
                      <a:pt x="9" y="3"/>
                      <a:pt x="9" y="3"/>
                      <a:pt x="9" y="3"/>
                    </a:cubicBezTo>
                    <a:lnTo>
                      <a:pt x="6"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1" name="Google Shape;1451;g1935e9c8858_0_8"/>
              <p:cNvSpPr/>
              <p:nvPr/>
            </p:nvSpPr>
            <p:spPr>
              <a:xfrm>
                <a:off x="4692" y="3676"/>
                <a:ext cx="16" cy="16"/>
              </a:xfrm>
              <a:custGeom>
                <a:rect b="b" l="l" r="r" t="t"/>
                <a:pathLst>
                  <a:path extrusionOk="0" h="16" w="16">
                    <a:moveTo>
                      <a:pt x="11" y="16"/>
                    </a:moveTo>
                    <a:lnTo>
                      <a:pt x="0" y="9"/>
                    </a:lnTo>
                    <a:lnTo>
                      <a:pt x="6" y="0"/>
                    </a:lnTo>
                    <a:lnTo>
                      <a:pt x="16" y="4"/>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2" name="Google Shape;1452;g1935e9c8858_0_8"/>
              <p:cNvSpPr/>
              <p:nvPr/>
            </p:nvSpPr>
            <p:spPr>
              <a:xfrm>
                <a:off x="4705" y="3682"/>
                <a:ext cx="16" cy="16"/>
              </a:xfrm>
              <a:custGeom>
                <a:rect b="b" l="l" r="r" t="t"/>
                <a:pathLst>
                  <a:path extrusionOk="0" h="16" w="16">
                    <a:moveTo>
                      <a:pt x="9" y="16"/>
                    </a:moveTo>
                    <a:lnTo>
                      <a:pt x="0" y="10"/>
                    </a:lnTo>
                    <a:lnTo>
                      <a:pt x="5" y="0"/>
                    </a:lnTo>
                    <a:lnTo>
                      <a:pt x="16" y="5"/>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3" name="Google Shape;1453;g1935e9c8858_0_8"/>
              <p:cNvSpPr/>
              <p:nvPr/>
            </p:nvSpPr>
            <p:spPr>
              <a:xfrm>
                <a:off x="4674" y="3680"/>
                <a:ext cx="16" cy="17"/>
              </a:xfrm>
              <a:custGeom>
                <a:rect b="b" l="l" r="r" t="t"/>
                <a:pathLst>
                  <a:path extrusionOk="0" h="17" w="16">
                    <a:moveTo>
                      <a:pt x="10" y="17"/>
                    </a:moveTo>
                    <a:lnTo>
                      <a:pt x="0" y="12"/>
                    </a:lnTo>
                    <a:lnTo>
                      <a:pt x="5" y="0"/>
                    </a:lnTo>
                    <a:lnTo>
                      <a:pt x="16" y="5"/>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4" name="Google Shape;1454;g1935e9c8858_0_8"/>
              <p:cNvSpPr/>
              <p:nvPr/>
            </p:nvSpPr>
            <p:spPr>
              <a:xfrm>
                <a:off x="4685" y="3687"/>
                <a:ext cx="16" cy="16"/>
              </a:xfrm>
              <a:custGeom>
                <a:rect b="b" l="l" r="r" t="t"/>
                <a:pathLst>
                  <a:path extrusionOk="0" h="16" w="16">
                    <a:moveTo>
                      <a:pt x="12" y="16"/>
                    </a:moveTo>
                    <a:lnTo>
                      <a:pt x="0" y="11"/>
                    </a:lnTo>
                    <a:lnTo>
                      <a:pt x="7" y="0"/>
                    </a:lnTo>
                    <a:lnTo>
                      <a:pt x="16" y="5"/>
                    </a:lnTo>
                    <a:lnTo>
                      <a:pt x="12"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5" name="Google Shape;1455;g1935e9c8858_0_8"/>
              <p:cNvSpPr/>
              <p:nvPr/>
            </p:nvSpPr>
            <p:spPr>
              <a:xfrm>
                <a:off x="4698" y="3693"/>
                <a:ext cx="16" cy="17"/>
              </a:xfrm>
              <a:custGeom>
                <a:rect b="b" l="l" r="r" t="t"/>
                <a:pathLst>
                  <a:path extrusionOk="0" h="17" w="16">
                    <a:moveTo>
                      <a:pt x="10" y="17"/>
                    </a:moveTo>
                    <a:lnTo>
                      <a:pt x="0" y="12"/>
                    </a:lnTo>
                    <a:lnTo>
                      <a:pt x="5" y="0"/>
                    </a:lnTo>
                    <a:lnTo>
                      <a:pt x="16" y="5"/>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6" name="Google Shape;1456;g1935e9c8858_0_8"/>
              <p:cNvSpPr/>
              <p:nvPr/>
            </p:nvSpPr>
            <p:spPr>
              <a:xfrm>
                <a:off x="4716" y="3689"/>
                <a:ext cx="16" cy="16"/>
              </a:xfrm>
              <a:custGeom>
                <a:rect b="b" l="l" r="r" t="t"/>
                <a:pathLst>
                  <a:path extrusionOk="0" h="16" w="16">
                    <a:moveTo>
                      <a:pt x="11" y="16"/>
                    </a:moveTo>
                    <a:lnTo>
                      <a:pt x="0" y="9"/>
                    </a:lnTo>
                    <a:lnTo>
                      <a:pt x="6" y="0"/>
                    </a:lnTo>
                    <a:lnTo>
                      <a:pt x="16" y="4"/>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7" name="Google Shape;1457;g1935e9c8858_0_8"/>
              <p:cNvSpPr/>
              <p:nvPr/>
            </p:nvSpPr>
            <p:spPr>
              <a:xfrm>
                <a:off x="4729" y="3695"/>
                <a:ext cx="16" cy="16"/>
              </a:xfrm>
              <a:custGeom>
                <a:rect b="b" l="l" r="r" t="t"/>
                <a:pathLst>
                  <a:path extrusionOk="0" h="16" w="16">
                    <a:moveTo>
                      <a:pt x="10" y="16"/>
                    </a:moveTo>
                    <a:lnTo>
                      <a:pt x="0" y="10"/>
                    </a:lnTo>
                    <a:lnTo>
                      <a:pt x="5" y="0"/>
                    </a:lnTo>
                    <a:lnTo>
                      <a:pt x="16" y="5"/>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8" name="Google Shape;1458;g1935e9c8858_0_8"/>
              <p:cNvSpPr/>
              <p:nvPr/>
            </p:nvSpPr>
            <p:spPr>
              <a:xfrm>
                <a:off x="4740" y="3701"/>
                <a:ext cx="17" cy="17"/>
              </a:xfrm>
              <a:custGeom>
                <a:rect b="b" l="l" r="r" t="t"/>
                <a:pathLst>
                  <a:path extrusionOk="0" h="10" w="10">
                    <a:moveTo>
                      <a:pt x="7" y="10"/>
                    </a:moveTo>
                    <a:cubicBezTo>
                      <a:pt x="0" y="6"/>
                      <a:pt x="0" y="6"/>
                      <a:pt x="0" y="6"/>
                    </a:cubicBezTo>
                    <a:cubicBezTo>
                      <a:pt x="4" y="0"/>
                      <a:pt x="4" y="0"/>
                      <a:pt x="4" y="0"/>
                    </a:cubicBezTo>
                    <a:cubicBezTo>
                      <a:pt x="9" y="2"/>
                      <a:pt x="9" y="2"/>
                      <a:pt x="9" y="2"/>
                    </a:cubicBezTo>
                    <a:cubicBezTo>
                      <a:pt x="10" y="3"/>
                      <a:pt x="10" y="4"/>
                      <a:pt x="9" y="5"/>
                    </a:cubicBezTo>
                    <a:lnTo>
                      <a:pt x="7"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9" name="Google Shape;1459;g1935e9c8858_0_8"/>
              <p:cNvSpPr/>
              <p:nvPr/>
            </p:nvSpPr>
            <p:spPr>
              <a:xfrm>
                <a:off x="4711" y="3700"/>
                <a:ext cx="15" cy="16"/>
              </a:xfrm>
              <a:custGeom>
                <a:rect b="b" l="l" r="r" t="t"/>
                <a:pathLst>
                  <a:path extrusionOk="0" h="16" w="15">
                    <a:moveTo>
                      <a:pt x="10" y="16"/>
                    </a:moveTo>
                    <a:lnTo>
                      <a:pt x="0" y="11"/>
                    </a:lnTo>
                    <a:lnTo>
                      <a:pt x="5" y="0"/>
                    </a:lnTo>
                    <a:lnTo>
                      <a:pt x="15" y="6"/>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0" name="Google Shape;1460;g1935e9c8858_0_8"/>
              <p:cNvSpPr/>
              <p:nvPr/>
            </p:nvSpPr>
            <p:spPr>
              <a:xfrm>
                <a:off x="4722" y="3706"/>
                <a:ext cx="17" cy="17"/>
              </a:xfrm>
              <a:custGeom>
                <a:rect b="b" l="l" r="r" t="t"/>
                <a:pathLst>
                  <a:path extrusionOk="0" h="17" w="17">
                    <a:moveTo>
                      <a:pt x="12" y="17"/>
                    </a:moveTo>
                    <a:lnTo>
                      <a:pt x="0" y="12"/>
                    </a:lnTo>
                    <a:lnTo>
                      <a:pt x="7" y="0"/>
                    </a:lnTo>
                    <a:lnTo>
                      <a:pt x="17" y="7"/>
                    </a:lnTo>
                    <a:lnTo>
                      <a:pt x="12"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1" name="Google Shape;1461;g1935e9c8858_0_8"/>
              <p:cNvSpPr/>
              <p:nvPr/>
            </p:nvSpPr>
            <p:spPr>
              <a:xfrm>
                <a:off x="4735" y="3713"/>
                <a:ext cx="17" cy="16"/>
              </a:xfrm>
              <a:custGeom>
                <a:rect b="b" l="l" r="r" t="t"/>
                <a:pathLst>
                  <a:path extrusionOk="0" h="16" w="17">
                    <a:moveTo>
                      <a:pt x="10" y="16"/>
                    </a:moveTo>
                    <a:lnTo>
                      <a:pt x="0" y="11"/>
                    </a:lnTo>
                    <a:lnTo>
                      <a:pt x="5" y="0"/>
                    </a:lnTo>
                    <a:lnTo>
                      <a:pt x="17" y="6"/>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2" name="Google Shape;1462;g1935e9c8858_0_8"/>
              <p:cNvSpPr/>
              <p:nvPr/>
            </p:nvSpPr>
            <p:spPr>
              <a:xfrm>
                <a:off x="4667" y="3692"/>
                <a:ext cx="17" cy="16"/>
              </a:xfrm>
              <a:custGeom>
                <a:rect b="b" l="l" r="r" t="t"/>
                <a:pathLst>
                  <a:path extrusionOk="0" h="10" w="10">
                    <a:moveTo>
                      <a:pt x="6" y="10"/>
                    </a:moveTo>
                    <a:cubicBezTo>
                      <a:pt x="2" y="8"/>
                      <a:pt x="2" y="8"/>
                      <a:pt x="2" y="8"/>
                    </a:cubicBezTo>
                    <a:cubicBezTo>
                      <a:pt x="1" y="7"/>
                      <a:pt x="0" y="6"/>
                      <a:pt x="1" y="5"/>
                    </a:cubicBezTo>
                    <a:cubicBezTo>
                      <a:pt x="3" y="0"/>
                      <a:pt x="3" y="0"/>
                      <a:pt x="3" y="0"/>
                    </a:cubicBezTo>
                    <a:cubicBezTo>
                      <a:pt x="10" y="4"/>
                      <a:pt x="10" y="4"/>
                      <a:pt x="10" y="4"/>
                    </a:cubicBezTo>
                    <a:lnTo>
                      <a:pt x="6"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3" name="Google Shape;1463;g1935e9c8858_0_8"/>
              <p:cNvSpPr/>
              <p:nvPr/>
            </p:nvSpPr>
            <p:spPr>
              <a:xfrm>
                <a:off x="4679" y="3698"/>
                <a:ext cx="16" cy="16"/>
              </a:xfrm>
              <a:custGeom>
                <a:rect b="b" l="l" r="r" t="t"/>
                <a:pathLst>
                  <a:path extrusionOk="0" h="16" w="16">
                    <a:moveTo>
                      <a:pt x="11" y="16"/>
                    </a:moveTo>
                    <a:lnTo>
                      <a:pt x="0" y="12"/>
                    </a:lnTo>
                    <a:lnTo>
                      <a:pt x="6" y="0"/>
                    </a:lnTo>
                    <a:lnTo>
                      <a:pt x="16" y="7"/>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4" name="Google Shape;1464;g1935e9c8858_0_8"/>
              <p:cNvSpPr/>
              <p:nvPr/>
            </p:nvSpPr>
            <p:spPr>
              <a:xfrm>
                <a:off x="4692" y="3705"/>
                <a:ext cx="16" cy="16"/>
              </a:xfrm>
              <a:custGeom>
                <a:rect b="b" l="l" r="r" t="t"/>
                <a:pathLst>
                  <a:path extrusionOk="0" h="16" w="16">
                    <a:moveTo>
                      <a:pt x="9" y="16"/>
                    </a:moveTo>
                    <a:lnTo>
                      <a:pt x="0" y="11"/>
                    </a:lnTo>
                    <a:lnTo>
                      <a:pt x="5" y="0"/>
                    </a:lnTo>
                    <a:lnTo>
                      <a:pt x="16" y="6"/>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5" name="Google Shape;1465;g1935e9c8858_0_8"/>
              <p:cNvSpPr/>
              <p:nvPr/>
            </p:nvSpPr>
            <p:spPr>
              <a:xfrm>
                <a:off x="4705" y="3711"/>
                <a:ext cx="16" cy="16"/>
              </a:xfrm>
              <a:custGeom>
                <a:rect b="b" l="l" r="r" t="t"/>
                <a:pathLst>
                  <a:path extrusionOk="0" h="16" w="16">
                    <a:moveTo>
                      <a:pt x="9" y="16"/>
                    </a:moveTo>
                    <a:lnTo>
                      <a:pt x="0" y="12"/>
                    </a:lnTo>
                    <a:lnTo>
                      <a:pt x="5" y="0"/>
                    </a:lnTo>
                    <a:lnTo>
                      <a:pt x="16" y="7"/>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6" name="Google Shape;1466;g1935e9c8858_0_8"/>
              <p:cNvSpPr/>
              <p:nvPr/>
            </p:nvSpPr>
            <p:spPr>
              <a:xfrm>
                <a:off x="4716" y="3718"/>
                <a:ext cx="16" cy="16"/>
              </a:xfrm>
              <a:custGeom>
                <a:rect b="b" l="l" r="r" t="t"/>
                <a:pathLst>
                  <a:path extrusionOk="0" h="16" w="16">
                    <a:moveTo>
                      <a:pt x="11" y="16"/>
                    </a:moveTo>
                    <a:lnTo>
                      <a:pt x="0" y="11"/>
                    </a:lnTo>
                    <a:lnTo>
                      <a:pt x="6" y="0"/>
                    </a:lnTo>
                    <a:lnTo>
                      <a:pt x="16" y="6"/>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7" name="Google Shape;1467;g1935e9c8858_0_8"/>
              <p:cNvSpPr/>
              <p:nvPr/>
            </p:nvSpPr>
            <p:spPr>
              <a:xfrm>
                <a:off x="4729" y="3724"/>
                <a:ext cx="16" cy="16"/>
              </a:xfrm>
              <a:custGeom>
                <a:rect b="b" l="l" r="r" t="t"/>
                <a:pathLst>
                  <a:path extrusionOk="0" h="10" w="10">
                    <a:moveTo>
                      <a:pt x="4" y="9"/>
                    </a:moveTo>
                    <a:cubicBezTo>
                      <a:pt x="0" y="7"/>
                      <a:pt x="0" y="7"/>
                      <a:pt x="0" y="7"/>
                    </a:cubicBezTo>
                    <a:cubicBezTo>
                      <a:pt x="3" y="0"/>
                      <a:pt x="3" y="0"/>
                      <a:pt x="3" y="0"/>
                    </a:cubicBezTo>
                    <a:cubicBezTo>
                      <a:pt x="10" y="4"/>
                      <a:pt x="10" y="4"/>
                      <a:pt x="10" y="4"/>
                    </a:cubicBezTo>
                    <a:cubicBezTo>
                      <a:pt x="7" y="8"/>
                      <a:pt x="7" y="8"/>
                      <a:pt x="7" y="8"/>
                    </a:cubicBezTo>
                    <a:cubicBezTo>
                      <a:pt x="7" y="9"/>
                      <a:pt x="5" y="10"/>
                      <a:pt x="4"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8" name="Google Shape;1468;g1935e9c8858_0_8"/>
              <p:cNvSpPr/>
              <p:nvPr/>
            </p:nvSpPr>
            <p:spPr>
              <a:xfrm>
                <a:off x="4624" y="3645"/>
                <a:ext cx="55" cy="55"/>
              </a:xfrm>
              <a:custGeom>
                <a:rect b="b" l="l" r="r" t="t"/>
                <a:pathLst>
                  <a:path extrusionOk="0" h="34" w="34">
                    <a:moveTo>
                      <a:pt x="30" y="24"/>
                    </a:moveTo>
                    <a:cubicBezTo>
                      <a:pt x="26" y="31"/>
                      <a:pt x="17" y="34"/>
                      <a:pt x="10" y="30"/>
                    </a:cubicBezTo>
                    <a:cubicBezTo>
                      <a:pt x="2" y="26"/>
                      <a:pt x="0" y="17"/>
                      <a:pt x="3" y="10"/>
                    </a:cubicBezTo>
                    <a:cubicBezTo>
                      <a:pt x="7" y="3"/>
                      <a:pt x="16" y="0"/>
                      <a:pt x="24" y="4"/>
                    </a:cubicBezTo>
                    <a:cubicBezTo>
                      <a:pt x="31" y="8"/>
                      <a:pt x="34" y="17"/>
                      <a:pt x="30" y="24"/>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9" name="Google Shape;1469;g1935e9c8858_0_8"/>
              <p:cNvSpPr/>
              <p:nvPr/>
            </p:nvSpPr>
            <p:spPr>
              <a:xfrm>
                <a:off x="4640" y="3651"/>
                <a:ext cx="39" cy="49"/>
              </a:xfrm>
              <a:custGeom>
                <a:rect b="b" l="l" r="r" t="t"/>
                <a:pathLst>
                  <a:path extrusionOk="0" h="30" w="24">
                    <a:moveTo>
                      <a:pt x="14" y="0"/>
                    </a:moveTo>
                    <a:cubicBezTo>
                      <a:pt x="14" y="0"/>
                      <a:pt x="14" y="0"/>
                      <a:pt x="14" y="0"/>
                    </a:cubicBezTo>
                    <a:cubicBezTo>
                      <a:pt x="0" y="26"/>
                      <a:pt x="0" y="26"/>
                      <a:pt x="0" y="26"/>
                    </a:cubicBezTo>
                    <a:cubicBezTo>
                      <a:pt x="0" y="26"/>
                      <a:pt x="0" y="26"/>
                      <a:pt x="0" y="26"/>
                    </a:cubicBezTo>
                    <a:cubicBezTo>
                      <a:pt x="7" y="30"/>
                      <a:pt x="16" y="27"/>
                      <a:pt x="20" y="20"/>
                    </a:cubicBezTo>
                    <a:cubicBezTo>
                      <a:pt x="24" y="13"/>
                      <a:pt x="21" y="4"/>
                      <a:pt x="14" y="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0" name="Google Shape;1470;g1935e9c8858_0_8"/>
              <p:cNvSpPr/>
              <p:nvPr/>
            </p:nvSpPr>
            <p:spPr>
              <a:xfrm>
                <a:off x="4188" y="226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1" name="Google Shape;1471;g1935e9c8858_0_8"/>
              <p:cNvSpPr/>
              <p:nvPr/>
            </p:nvSpPr>
            <p:spPr>
              <a:xfrm>
                <a:off x="4159" y="235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2" name="Google Shape;1472;g1935e9c8858_0_8"/>
              <p:cNvSpPr/>
              <p:nvPr/>
            </p:nvSpPr>
            <p:spPr>
              <a:xfrm>
                <a:off x="4053" y="228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3" name="Google Shape;1473;g1935e9c8858_0_8"/>
              <p:cNvSpPr/>
              <p:nvPr/>
            </p:nvSpPr>
            <p:spPr>
              <a:xfrm>
                <a:off x="3972" y="23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4" name="Google Shape;1474;g1935e9c8858_0_8"/>
              <p:cNvSpPr/>
              <p:nvPr/>
            </p:nvSpPr>
            <p:spPr>
              <a:xfrm>
                <a:off x="3933" y="244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5" name="Google Shape;1475;g1935e9c8858_0_8"/>
              <p:cNvSpPr/>
              <p:nvPr/>
            </p:nvSpPr>
            <p:spPr>
              <a:xfrm>
                <a:off x="3916" y="251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6" name="Google Shape;1476;g1935e9c8858_0_8"/>
              <p:cNvSpPr/>
              <p:nvPr/>
            </p:nvSpPr>
            <p:spPr>
              <a:xfrm>
                <a:off x="3823" y="247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7" name="Google Shape;1477;g1935e9c8858_0_8"/>
              <p:cNvSpPr/>
              <p:nvPr/>
            </p:nvSpPr>
            <p:spPr>
              <a:xfrm>
                <a:off x="3833" y="262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8" name="Google Shape;1478;g1935e9c8858_0_8"/>
              <p:cNvSpPr/>
              <p:nvPr/>
            </p:nvSpPr>
            <p:spPr>
              <a:xfrm>
                <a:off x="3733" y="256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9" name="Google Shape;1479;g1935e9c8858_0_8"/>
              <p:cNvSpPr/>
              <p:nvPr/>
            </p:nvSpPr>
            <p:spPr>
              <a:xfrm>
                <a:off x="3572" y="265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0" name="Google Shape;1480;g1935e9c8858_0_8"/>
              <p:cNvSpPr/>
              <p:nvPr/>
            </p:nvSpPr>
            <p:spPr>
              <a:xfrm>
                <a:off x="3702" y="278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1" name="Google Shape;1481;g1935e9c8858_0_8"/>
              <p:cNvSpPr/>
              <p:nvPr/>
            </p:nvSpPr>
            <p:spPr>
              <a:xfrm>
                <a:off x="3715" y="290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2" name="Google Shape;1482;g1935e9c8858_0_8"/>
              <p:cNvSpPr/>
              <p:nvPr/>
            </p:nvSpPr>
            <p:spPr>
              <a:xfrm>
                <a:off x="3564" y="290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3" name="Google Shape;1483;g1935e9c8858_0_8"/>
              <p:cNvSpPr/>
              <p:nvPr/>
            </p:nvSpPr>
            <p:spPr>
              <a:xfrm>
                <a:off x="3391" y="301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4" name="Google Shape;1484;g1935e9c8858_0_8"/>
              <p:cNvSpPr/>
              <p:nvPr/>
            </p:nvSpPr>
            <p:spPr>
              <a:xfrm>
                <a:off x="3467" y="310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5" name="Google Shape;1485;g1935e9c8858_0_8"/>
              <p:cNvSpPr/>
              <p:nvPr/>
            </p:nvSpPr>
            <p:spPr>
              <a:xfrm>
                <a:off x="3391" y="327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6" name="Google Shape;1486;g1935e9c8858_0_8"/>
              <p:cNvSpPr/>
              <p:nvPr/>
            </p:nvSpPr>
            <p:spPr>
              <a:xfrm>
                <a:off x="3550" y="316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7" name="Google Shape;1487;g1935e9c8858_0_8"/>
              <p:cNvSpPr/>
              <p:nvPr/>
            </p:nvSpPr>
            <p:spPr>
              <a:xfrm>
                <a:off x="3601" y="301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8" name="Google Shape;1488;g1935e9c8858_0_8"/>
              <p:cNvSpPr/>
              <p:nvPr/>
            </p:nvSpPr>
            <p:spPr>
              <a:xfrm>
                <a:off x="3689" y="308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9" name="Google Shape;1489;g1935e9c8858_0_8"/>
              <p:cNvSpPr/>
              <p:nvPr/>
            </p:nvSpPr>
            <p:spPr>
              <a:xfrm>
                <a:off x="3775" y="319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0" name="Google Shape;1490;g1935e9c8858_0_8"/>
              <p:cNvSpPr/>
              <p:nvPr/>
            </p:nvSpPr>
            <p:spPr>
              <a:xfrm>
                <a:off x="3760" y="335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1" name="Google Shape;1491;g1935e9c8858_0_8"/>
              <p:cNvSpPr/>
              <p:nvPr/>
            </p:nvSpPr>
            <p:spPr>
              <a:xfrm>
                <a:off x="3713" y="342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2" name="Google Shape;1492;g1935e9c8858_0_8"/>
              <p:cNvSpPr/>
              <p:nvPr/>
            </p:nvSpPr>
            <p:spPr>
              <a:xfrm>
                <a:off x="3535" y="332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3" name="Google Shape;1493;g1935e9c8858_0_8"/>
              <p:cNvSpPr/>
              <p:nvPr/>
            </p:nvSpPr>
            <p:spPr>
              <a:xfrm>
                <a:off x="3481" y="326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4" name="Google Shape;1494;g1935e9c8858_0_8"/>
              <p:cNvSpPr/>
              <p:nvPr/>
            </p:nvSpPr>
            <p:spPr>
              <a:xfrm>
                <a:off x="3481" y="348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5" name="Google Shape;1495;g1935e9c8858_0_8"/>
              <p:cNvSpPr/>
              <p:nvPr/>
            </p:nvSpPr>
            <p:spPr>
              <a:xfrm>
                <a:off x="3614" y="348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6" name="Google Shape;1496;g1935e9c8858_0_8"/>
              <p:cNvSpPr/>
              <p:nvPr/>
            </p:nvSpPr>
            <p:spPr>
              <a:xfrm>
                <a:off x="3669" y="36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7" name="Google Shape;1497;g1935e9c8858_0_8"/>
              <p:cNvSpPr/>
              <p:nvPr/>
            </p:nvSpPr>
            <p:spPr>
              <a:xfrm>
                <a:off x="3759" y="351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8" name="Google Shape;1498;g1935e9c8858_0_8"/>
              <p:cNvSpPr/>
              <p:nvPr/>
            </p:nvSpPr>
            <p:spPr>
              <a:xfrm>
                <a:off x="3874" y="340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9" name="Google Shape;1499;g1935e9c8858_0_8"/>
              <p:cNvSpPr/>
              <p:nvPr/>
            </p:nvSpPr>
            <p:spPr>
              <a:xfrm>
                <a:off x="3948" y="346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0" name="Google Shape;1500;g1935e9c8858_0_8"/>
              <p:cNvSpPr/>
              <p:nvPr/>
            </p:nvSpPr>
            <p:spPr>
              <a:xfrm>
                <a:off x="3874" y="352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1" name="Google Shape;1501;g1935e9c8858_0_8"/>
              <p:cNvSpPr/>
              <p:nvPr/>
            </p:nvSpPr>
            <p:spPr>
              <a:xfrm>
                <a:off x="3818" y="367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2" name="Google Shape;1502;g1935e9c8858_0_8"/>
              <p:cNvSpPr/>
              <p:nvPr/>
            </p:nvSpPr>
            <p:spPr>
              <a:xfrm>
                <a:off x="4006" y="371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3" name="Google Shape;1503;g1935e9c8858_0_8"/>
              <p:cNvSpPr/>
              <p:nvPr/>
            </p:nvSpPr>
            <p:spPr>
              <a:xfrm>
                <a:off x="4173" y="372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4" name="Google Shape;1504;g1935e9c8858_0_8"/>
              <p:cNvSpPr/>
              <p:nvPr/>
            </p:nvSpPr>
            <p:spPr>
              <a:xfrm>
                <a:off x="4173" y="359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5" name="Google Shape;1505;g1935e9c8858_0_8"/>
              <p:cNvSpPr/>
              <p:nvPr/>
            </p:nvSpPr>
            <p:spPr>
              <a:xfrm>
                <a:off x="4086" y="356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6" name="Google Shape;1506;g1935e9c8858_0_8"/>
              <p:cNvSpPr/>
              <p:nvPr/>
            </p:nvSpPr>
            <p:spPr>
              <a:xfrm>
                <a:off x="4100" y="377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7" name="Google Shape;1507;g1935e9c8858_0_8"/>
              <p:cNvSpPr/>
              <p:nvPr/>
            </p:nvSpPr>
            <p:spPr>
              <a:xfrm>
                <a:off x="4317" y="382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8" name="Google Shape;1508;g1935e9c8858_0_8"/>
              <p:cNvSpPr/>
              <p:nvPr/>
            </p:nvSpPr>
            <p:spPr>
              <a:xfrm>
                <a:off x="4476" y="380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9" name="Google Shape;1509;g1935e9c8858_0_8"/>
              <p:cNvSpPr/>
              <p:nvPr/>
            </p:nvSpPr>
            <p:spPr>
              <a:xfrm>
                <a:off x="4619" y="380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0" name="Google Shape;1510;g1935e9c8858_0_8"/>
              <p:cNvSpPr/>
              <p:nvPr/>
            </p:nvSpPr>
            <p:spPr>
              <a:xfrm>
                <a:off x="4528" y="371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1" name="Google Shape;1511;g1935e9c8858_0_8"/>
              <p:cNvSpPr/>
              <p:nvPr/>
            </p:nvSpPr>
            <p:spPr>
              <a:xfrm>
                <a:off x="4332" y="371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2" name="Google Shape;1512;g1935e9c8858_0_8"/>
              <p:cNvSpPr/>
              <p:nvPr/>
            </p:nvSpPr>
            <p:spPr>
              <a:xfrm>
                <a:off x="4288" y="363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3" name="Google Shape;1513;g1935e9c8858_0_8"/>
              <p:cNvSpPr/>
              <p:nvPr/>
            </p:nvSpPr>
            <p:spPr>
              <a:xfrm>
                <a:off x="4462" y="363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4" name="Google Shape;1514;g1935e9c8858_0_8"/>
              <p:cNvSpPr/>
              <p:nvPr/>
            </p:nvSpPr>
            <p:spPr>
              <a:xfrm>
                <a:off x="4633" y="352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5" name="Google Shape;1515;g1935e9c8858_0_8"/>
              <p:cNvSpPr/>
              <p:nvPr/>
            </p:nvSpPr>
            <p:spPr>
              <a:xfrm>
                <a:off x="4698" y="358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6" name="Google Shape;1516;g1935e9c8858_0_8"/>
              <p:cNvSpPr/>
              <p:nvPr/>
            </p:nvSpPr>
            <p:spPr>
              <a:xfrm>
                <a:off x="4829" y="367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7" name="Google Shape;1517;g1935e9c8858_0_8"/>
              <p:cNvSpPr/>
              <p:nvPr/>
            </p:nvSpPr>
            <p:spPr>
              <a:xfrm>
                <a:off x="4972" y="360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8" name="Google Shape;1518;g1935e9c8858_0_8"/>
              <p:cNvSpPr/>
              <p:nvPr/>
            </p:nvSpPr>
            <p:spPr>
              <a:xfrm>
                <a:off x="4980" y="344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9" name="Google Shape;1519;g1935e9c8858_0_8"/>
              <p:cNvSpPr/>
              <p:nvPr/>
            </p:nvSpPr>
            <p:spPr>
              <a:xfrm>
                <a:off x="4859" y="357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0" name="Google Shape;1520;g1935e9c8858_0_8"/>
              <p:cNvSpPr/>
              <p:nvPr/>
            </p:nvSpPr>
            <p:spPr>
              <a:xfrm>
                <a:off x="4844" y="340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1" name="Google Shape;1521;g1935e9c8858_0_8"/>
              <p:cNvSpPr/>
              <p:nvPr/>
            </p:nvSpPr>
            <p:spPr>
              <a:xfrm>
                <a:off x="4745" y="348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2" name="Google Shape;1522;g1935e9c8858_0_8"/>
              <p:cNvSpPr/>
              <p:nvPr/>
            </p:nvSpPr>
            <p:spPr>
              <a:xfrm>
                <a:off x="4901" y="324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3" name="Google Shape;1523;g1935e9c8858_0_8"/>
              <p:cNvSpPr/>
              <p:nvPr/>
            </p:nvSpPr>
            <p:spPr>
              <a:xfrm>
                <a:off x="5029" y="324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4" name="Google Shape;1524;g1935e9c8858_0_8"/>
              <p:cNvSpPr/>
              <p:nvPr/>
            </p:nvSpPr>
            <p:spPr>
              <a:xfrm>
                <a:off x="5189" y="333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5" name="Google Shape;1525;g1935e9c8858_0_8"/>
              <p:cNvSpPr/>
              <p:nvPr/>
            </p:nvSpPr>
            <p:spPr>
              <a:xfrm>
                <a:off x="5257" y="318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6" name="Google Shape;1526;g1935e9c8858_0_8"/>
              <p:cNvSpPr/>
              <p:nvPr/>
            </p:nvSpPr>
            <p:spPr>
              <a:xfrm>
                <a:off x="5160" y="320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7" name="Google Shape;1527;g1935e9c8858_0_8"/>
              <p:cNvSpPr/>
              <p:nvPr/>
            </p:nvSpPr>
            <p:spPr>
              <a:xfrm>
                <a:off x="5204" y="307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8" name="Google Shape;1528;g1935e9c8858_0_8"/>
              <p:cNvSpPr/>
              <p:nvPr/>
            </p:nvSpPr>
            <p:spPr>
              <a:xfrm>
                <a:off x="5059" y="306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9" name="Google Shape;1529;g1935e9c8858_0_8"/>
              <p:cNvSpPr/>
              <p:nvPr/>
            </p:nvSpPr>
            <p:spPr>
              <a:xfrm>
                <a:off x="4969" y="31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0" name="Google Shape;1530;g1935e9c8858_0_8"/>
              <p:cNvSpPr/>
              <p:nvPr/>
            </p:nvSpPr>
            <p:spPr>
              <a:xfrm>
                <a:off x="4988" y="294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1" name="Google Shape;1531;g1935e9c8858_0_8"/>
              <p:cNvSpPr/>
              <p:nvPr/>
            </p:nvSpPr>
            <p:spPr>
              <a:xfrm>
                <a:off x="5175" y="287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2" name="Google Shape;1532;g1935e9c8858_0_8"/>
              <p:cNvSpPr/>
              <p:nvPr/>
            </p:nvSpPr>
            <p:spPr>
              <a:xfrm>
                <a:off x="5257" y="292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3" name="Google Shape;1533;g1935e9c8858_0_8"/>
              <p:cNvSpPr/>
              <p:nvPr/>
            </p:nvSpPr>
            <p:spPr>
              <a:xfrm>
                <a:off x="5218" y="274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4" name="Google Shape;1534;g1935e9c8858_0_8"/>
              <p:cNvSpPr/>
              <p:nvPr/>
            </p:nvSpPr>
            <p:spPr>
              <a:xfrm>
                <a:off x="5124" y="275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5" name="Google Shape;1535;g1935e9c8858_0_8"/>
              <p:cNvSpPr/>
              <p:nvPr/>
            </p:nvSpPr>
            <p:spPr>
              <a:xfrm>
                <a:off x="4993" y="274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6" name="Google Shape;1536;g1935e9c8858_0_8"/>
              <p:cNvSpPr/>
              <p:nvPr/>
            </p:nvSpPr>
            <p:spPr>
              <a:xfrm>
                <a:off x="4972" y="282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7" name="Google Shape;1537;g1935e9c8858_0_8"/>
              <p:cNvSpPr/>
              <p:nvPr/>
            </p:nvSpPr>
            <p:spPr>
              <a:xfrm>
                <a:off x="4910" y="265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8" name="Google Shape;1538;g1935e9c8858_0_8"/>
              <p:cNvSpPr/>
              <p:nvPr/>
            </p:nvSpPr>
            <p:spPr>
              <a:xfrm>
                <a:off x="5121" y="265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9" name="Google Shape;1539;g1935e9c8858_0_8"/>
              <p:cNvSpPr/>
              <p:nvPr/>
            </p:nvSpPr>
            <p:spPr>
              <a:xfrm>
                <a:off x="5123" y="245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0" name="Google Shape;1540;g1935e9c8858_0_8"/>
              <p:cNvSpPr/>
              <p:nvPr/>
            </p:nvSpPr>
            <p:spPr>
              <a:xfrm>
                <a:off x="5001" y="238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1" name="Google Shape;1541;g1935e9c8858_0_8"/>
              <p:cNvSpPr/>
              <p:nvPr/>
            </p:nvSpPr>
            <p:spPr>
              <a:xfrm>
                <a:off x="4910" y="250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2" name="Google Shape;1542;g1935e9c8858_0_8"/>
              <p:cNvSpPr/>
              <p:nvPr/>
            </p:nvSpPr>
            <p:spPr>
              <a:xfrm>
                <a:off x="4834" y="239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3" name="Google Shape;1543;g1935e9c8858_0_8"/>
              <p:cNvSpPr/>
              <p:nvPr/>
            </p:nvSpPr>
            <p:spPr>
              <a:xfrm>
                <a:off x="4805" y="249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4" name="Google Shape;1544;g1935e9c8858_0_8"/>
              <p:cNvSpPr/>
              <p:nvPr/>
            </p:nvSpPr>
            <p:spPr>
              <a:xfrm>
                <a:off x="4701" y="24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5" name="Google Shape;1545;g1935e9c8858_0_8"/>
              <p:cNvSpPr/>
              <p:nvPr/>
            </p:nvSpPr>
            <p:spPr>
              <a:xfrm>
                <a:off x="4748" y="231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6" name="Google Shape;1546;g1935e9c8858_0_8"/>
              <p:cNvSpPr/>
              <p:nvPr/>
            </p:nvSpPr>
            <p:spPr>
              <a:xfrm>
                <a:off x="4778" y="222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7" name="Google Shape;1547;g1935e9c8858_0_8"/>
              <p:cNvSpPr/>
              <p:nvPr/>
            </p:nvSpPr>
            <p:spPr>
              <a:xfrm>
                <a:off x="4886" y="233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8" name="Google Shape;1548;g1935e9c8858_0_8"/>
              <p:cNvSpPr/>
              <p:nvPr/>
            </p:nvSpPr>
            <p:spPr>
              <a:xfrm>
                <a:off x="4687" y="223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9" name="Google Shape;1549;g1935e9c8858_0_8"/>
              <p:cNvSpPr/>
              <p:nvPr/>
            </p:nvSpPr>
            <p:spPr>
              <a:xfrm>
                <a:off x="4546" y="216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1550" name="Google Shape;1550;g1935e9c8858_0_8"/>
          <p:cNvGrpSpPr/>
          <p:nvPr/>
        </p:nvGrpSpPr>
        <p:grpSpPr>
          <a:xfrm>
            <a:off x="3234163" y="1754271"/>
            <a:ext cx="994367" cy="1373092"/>
            <a:chOff x="6938963" y="1935163"/>
            <a:chExt cx="2232025" cy="2914651"/>
          </a:xfrm>
        </p:grpSpPr>
        <p:sp>
          <p:nvSpPr>
            <p:cNvPr id="1551" name="Google Shape;1551;g1935e9c8858_0_8"/>
            <p:cNvSpPr/>
            <p:nvPr/>
          </p:nvSpPr>
          <p:spPr>
            <a:xfrm>
              <a:off x="6938963" y="4130676"/>
              <a:ext cx="306387" cy="573088"/>
            </a:xfrm>
            <a:custGeom>
              <a:rect b="b" l="l" r="r" t="t"/>
              <a:pathLst>
                <a:path extrusionOk="0" h="43" w="23">
                  <a:moveTo>
                    <a:pt x="12" y="1"/>
                  </a:moveTo>
                  <a:cubicBezTo>
                    <a:pt x="9" y="0"/>
                    <a:pt x="3" y="1"/>
                    <a:pt x="1" y="3"/>
                  </a:cubicBezTo>
                  <a:cubicBezTo>
                    <a:pt x="0" y="5"/>
                    <a:pt x="4" y="15"/>
                    <a:pt x="4" y="17"/>
                  </a:cubicBezTo>
                  <a:cubicBezTo>
                    <a:pt x="5" y="19"/>
                    <a:pt x="5" y="23"/>
                    <a:pt x="6" y="26"/>
                  </a:cubicBezTo>
                  <a:cubicBezTo>
                    <a:pt x="6" y="30"/>
                    <a:pt x="7" y="39"/>
                    <a:pt x="12" y="41"/>
                  </a:cubicBezTo>
                  <a:cubicBezTo>
                    <a:pt x="16" y="43"/>
                    <a:pt x="23" y="37"/>
                    <a:pt x="23" y="24"/>
                  </a:cubicBezTo>
                  <a:cubicBezTo>
                    <a:pt x="22" y="12"/>
                    <a:pt x="12" y="1"/>
                    <a:pt x="12" y="1"/>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2" name="Google Shape;1552;g1935e9c8858_0_8"/>
            <p:cNvSpPr/>
            <p:nvPr/>
          </p:nvSpPr>
          <p:spPr>
            <a:xfrm>
              <a:off x="6938963" y="4144963"/>
              <a:ext cx="239712" cy="546100"/>
            </a:xfrm>
            <a:custGeom>
              <a:rect b="b" l="l" r="r" t="t"/>
              <a:pathLst>
                <a:path extrusionOk="0" h="41" w="18">
                  <a:moveTo>
                    <a:pt x="16" y="38"/>
                  </a:moveTo>
                  <a:cubicBezTo>
                    <a:pt x="12" y="36"/>
                    <a:pt x="11" y="27"/>
                    <a:pt x="10" y="23"/>
                  </a:cubicBezTo>
                  <a:cubicBezTo>
                    <a:pt x="9" y="20"/>
                    <a:pt x="9" y="16"/>
                    <a:pt x="9" y="14"/>
                  </a:cubicBezTo>
                  <a:cubicBezTo>
                    <a:pt x="9" y="12"/>
                    <a:pt x="5" y="2"/>
                    <a:pt x="6" y="0"/>
                  </a:cubicBezTo>
                  <a:cubicBezTo>
                    <a:pt x="6" y="0"/>
                    <a:pt x="6" y="0"/>
                    <a:pt x="6" y="0"/>
                  </a:cubicBezTo>
                  <a:cubicBezTo>
                    <a:pt x="4" y="0"/>
                    <a:pt x="2" y="1"/>
                    <a:pt x="1" y="2"/>
                  </a:cubicBezTo>
                  <a:cubicBezTo>
                    <a:pt x="0" y="4"/>
                    <a:pt x="4" y="14"/>
                    <a:pt x="4" y="16"/>
                  </a:cubicBezTo>
                  <a:cubicBezTo>
                    <a:pt x="5" y="18"/>
                    <a:pt x="5" y="22"/>
                    <a:pt x="6" y="25"/>
                  </a:cubicBezTo>
                  <a:cubicBezTo>
                    <a:pt x="6" y="29"/>
                    <a:pt x="7" y="38"/>
                    <a:pt x="12" y="40"/>
                  </a:cubicBezTo>
                  <a:cubicBezTo>
                    <a:pt x="13" y="41"/>
                    <a:pt x="16" y="40"/>
                    <a:pt x="18" y="39"/>
                  </a:cubicBezTo>
                  <a:cubicBezTo>
                    <a:pt x="17" y="38"/>
                    <a:pt x="17" y="38"/>
                    <a:pt x="16" y="38"/>
                  </a:cubicBez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3" name="Google Shape;1553;g1935e9c8858_0_8"/>
            <p:cNvSpPr/>
            <p:nvPr/>
          </p:nvSpPr>
          <p:spPr>
            <a:xfrm>
              <a:off x="7099300" y="3386138"/>
              <a:ext cx="974725" cy="1184275"/>
            </a:xfrm>
            <a:custGeom>
              <a:rect b="b" l="l" r="r" t="t"/>
              <a:pathLst>
                <a:path extrusionOk="0" h="89" w="73">
                  <a:moveTo>
                    <a:pt x="55" y="2"/>
                  </a:moveTo>
                  <a:cubicBezTo>
                    <a:pt x="53" y="0"/>
                    <a:pt x="36" y="35"/>
                    <a:pt x="29" y="41"/>
                  </a:cubicBezTo>
                  <a:cubicBezTo>
                    <a:pt x="25" y="45"/>
                    <a:pt x="6" y="53"/>
                    <a:pt x="0" y="56"/>
                  </a:cubicBezTo>
                  <a:cubicBezTo>
                    <a:pt x="1" y="62"/>
                    <a:pt x="2" y="68"/>
                    <a:pt x="3" y="74"/>
                  </a:cubicBezTo>
                  <a:cubicBezTo>
                    <a:pt x="4" y="78"/>
                    <a:pt x="5" y="81"/>
                    <a:pt x="7" y="85"/>
                  </a:cubicBezTo>
                  <a:cubicBezTo>
                    <a:pt x="7" y="86"/>
                    <a:pt x="7" y="86"/>
                    <a:pt x="7" y="86"/>
                  </a:cubicBezTo>
                  <a:cubicBezTo>
                    <a:pt x="7" y="87"/>
                    <a:pt x="8" y="87"/>
                    <a:pt x="8" y="87"/>
                  </a:cubicBezTo>
                  <a:cubicBezTo>
                    <a:pt x="11" y="89"/>
                    <a:pt x="41" y="72"/>
                    <a:pt x="46" y="70"/>
                  </a:cubicBezTo>
                  <a:cubicBezTo>
                    <a:pt x="51" y="67"/>
                    <a:pt x="70" y="50"/>
                    <a:pt x="72" y="36"/>
                  </a:cubicBezTo>
                  <a:cubicBezTo>
                    <a:pt x="73" y="27"/>
                    <a:pt x="56" y="3"/>
                    <a:pt x="5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4" name="Google Shape;1554;g1935e9c8858_0_8"/>
            <p:cNvSpPr/>
            <p:nvPr/>
          </p:nvSpPr>
          <p:spPr>
            <a:xfrm>
              <a:off x="7151688" y="3492501"/>
              <a:ext cx="922337" cy="1077913"/>
            </a:xfrm>
            <a:custGeom>
              <a:rect b="b" l="l" r="r" t="t"/>
              <a:pathLst>
                <a:path extrusionOk="0" h="81" w="69">
                  <a:moveTo>
                    <a:pt x="55" y="0"/>
                  </a:moveTo>
                  <a:cubicBezTo>
                    <a:pt x="59" y="6"/>
                    <a:pt x="62" y="14"/>
                    <a:pt x="62" y="18"/>
                  </a:cubicBezTo>
                  <a:cubicBezTo>
                    <a:pt x="60" y="32"/>
                    <a:pt x="40" y="49"/>
                    <a:pt x="36" y="51"/>
                  </a:cubicBezTo>
                  <a:cubicBezTo>
                    <a:pt x="32" y="54"/>
                    <a:pt x="8" y="67"/>
                    <a:pt x="0" y="69"/>
                  </a:cubicBezTo>
                  <a:cubicBezTo>
                    <a:pt x="1" y="72"/>
                    <a:pt x="2" y="74"/>
                    <a:pt x="3" y="77"/>
                  </a:cubicBezTo>
                  <a:cubicBezTo>
                    <a:pt x="3" y="78"/>
                    <a:pt x="3" y="78"/>
                    <a:pt x="3" y="78"/>
                  </a:cubicBezTo>
                  <a:cubicBezTo>
                    <a:pt x="3" y="79"/>
                    <a:pt x="4" y="79"/>
                    <a:pt x="4" y="79"/>
                  </a:cubicBezTo>
                  <a:cubicBezTo>
                    <a:pt x="7" y="81"/>
                    <a:pt x="37" y="64"/>
                    <a:pt x="42" y="62"/>
                  </a:cubicBezTo>
                  <a:cubicBezTo>
                    <a:pt x="47" y="59"/>
                    <a:pt x="66" y="42"/>
                    <a:pt x="68" y="28"/>
                  </a:cubicBezTo>
                  <a:cubicBezTo>
                    <a:pt x="69" y="22"/>
                    <a:pt x="61" y="8"/>
                    <a:pt x="55"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5" name="Google Shape;1555;g1935e9c8858_0_8"/>
            <p:cNvSpPr/>
            <p:nvPr/>
          </p:nvSpPr>
          <p:spPr>
            <a:xfrm>
              <a:off x="8421688" y="4503738"/>
              <a:ext cx="549275" cy="346075"/>
            </a:xfrm>
            <a:custGeom>
              <a:rect b="b" l="l" r="r" t="t"/>
              <a:pathLst>
                <a:path extrusionOk="0" h="26" w="41">
                  <a:moveTo>
                    <a:pt x="0" y="15"/>
                  </a:moveTo>
                  <a:cubicBezTo>
                    <a:pt x="0" y="18"/>
                    <a:pt x="1" y="24"/>
                    <a:pt x="3" y="25"/>
                  </a:cubicBezTo>
                  <a:cubicBezTo>
                    <a:pt x="5" y="26"/>
                    <a:pt x="15" y="21"/>
                    <a:pt x="17" y="21"/>
                  </a:cubicBezTo>
                  <a:cubicBezTo>
                    <a:pt x="19" y="20"/>
                    <a:pt x="23" y="20"/>
                    <a:pt x="26" y="19"/>
                  </a:cubicBezTo>
                  <a:cubicBezTo>
                    <a:pt x="29" y="18"/>
                    <a:pt x="39" y="16"/>
                    <a:pt x="40" y="11"/>
                  </a:cubicBezTo>
                  <a:cubicBezTo>
                    <a:pt x="41" y="7"/>
                    <a:pt x="35" y="0"/>
                    <a:pt x="22" y="2"/>
                  </a:cubicBezTo>
                  <a:cubicBezTo>
                    <a:pt x="10" y="4"/>
                    <a:pt x="0" y="15"/>
                    <a:pt x="0" y="15"/>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6" name="Google Shape;1556;g1935e9c8858_0_8"/>
            <p:cNvSpPr/>
            <p:nvPr/>
          </p:nvSpPr>
          <p:spPr>
            <a:xfrm>
              <a:off x="8435975" y="4584701"/>
              <a:ext cx="534987" cy="265113"/>
            </a:xfrm>
            <a:custGeom>
              <a:rect b="b" l="l" r="r" t="t"/>
              <a:pathLst>
                <a:path extrusionOk="0" h="20" w="40">
                  <a:moveTo>
                    <a:pt x="37" y="0"/>
                  </a:moveTo>
                  <a:cubicBezTo>
                    <a:pt x="37" y="0"/>
                    <a:pt x="37" y="1"/>
                    <a:pt x="37" y="1"/>
                  </a:cubicBezTo>
                  <a:cubicBezTo>
                    <a:pt x="36" y="6"/>
                    <a:pt x="27" y="7"/>
                    <a:pt x="23" y="9"/>
                  </a:cubicBezTo>
                  <a:cubicBezTo>
                    <a:pt x="20" y="10"/>
                    <a:pt x="16" y="10"/>
                    <a:pt x="14" y="11"/>
                  </a:cubicBezTo>
                  <a:cubicBezTo>
                    <a:pt x="12" y="11"/>
                    <a:pt x="3" y="16"/>
                    <a:pt x="0" y="15"/>
                  </a:cubicBezTo>
                  <a:cubicBezTo>
                    <a:pt x="0" y="15"/>
                    <a:pt x="0" y="15"/>
                    <a:pt x="0" y="14"/>
                  </a:cubicBezTo>
                  <a:cubicBezTo>
                    <a:pt x="0" y="17"/>
                    <a:pt x="1" y="19"/>
                    <a:pt x="2" y="19"/>
                  </a:cubicBezTo>
                  <a:cubicBezTo>
                    <a:pt x="4" y="20"/>
                    <a:pt x="14" y="15"/>
                    <a:pt x="16" y="15"/>
                  </a:cubicBezTo>
                  <a:cubicBezTo>
                    <a:pt x="18" y="14"/>
                    <a:pt x="22" y="14"/>
                    <a:pt x="25" y="13"/>
                  </a:cubicBezTo>
                  <a:cubicBezTo>
                    <a:pt x="28" y="12"/>
                    <a:pt x="38" y="10"/>
                    <a:pt x="39" y="5"/>
                  </a:cubicBezTo>
                  <a:cubicBezTo>
                    <a:pt x="40" y="4"/>
                    <a:pt x="39" y="2"/>
                    <a:pt x="37" y="0"/>
                  </a:cubicBez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7" name="Google Shape;1557;g1935e9c8858_0_8"/>
            <p:cNvSpPr/>
            <p:nvPr/>
          </p:nvSpPr>
          <p:spPr>
            <a:xfrm>
              <a:off x="7753350" y="3346451"/>
              <a:ext cx="1069975" cy="1423988"/>
            </a:xfrm>
            <a:custGeom>
              <a:rect b="b" l="l" r="r" t="t"/>
              <a:pathLst>
                <a:path extrusionOk="0" h="107" w="80">
                  <a:moveTo>
                    <a:pt x="3" y="1"/>
                  </a:moveTo>
                  <a:cubicBezTo>
                    <a:pt x="43" y="0"/>
                    <a:pt x="43" y="0"/>
                    <a:pt x="43" y="0"/>
                  </a:cubicBezTo>
                  <a:cubicBezTo>
                    <a:pt x="43" y="0"/>
                    <a:pt x="56" y="29"/>
                    <a:pt x="59" y="35"/>
                  </a:cubicBezTo>
                  <a:cubicBezTo>
                    <a:pt x="61" y="41"/>
                    <a:pt x="80" y="86"/>
                    <a:pt x="77" y="91"/>
                  </a:cubicBezTo>
                  <a:cubicBezTo>
                    <a:pt x="74" y="95"/>
                    <a:pt x="50" y="107"/>
                    <a:pt x="49" y="104"/>
                  </a:cubicBezTo>
                  <a:cubicBezTo>
                    <a:pt x="47" y="101"/>
                    <a:pt x="31" y="61"/>
                    <a:pt x="30" y="58"/>
                  </a:cubicBezTo>
                  <a:cubicBezTo>
                    <a:pt x="29" y="54"/>
                    <a:pt x="11" y="34"/>
                    <a:pt x="8" y="26"/>
                  </a:cubicBezTo>
                  <a:cubicBezTo>
                    <a:pt x="4" y="18"/>
                    <a:pt x="0" y="1"/>
                    <a:pt x="3"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8" name="Google Shape;1558;g1935e9c8858_0_8"/>
            <p:cNvSpPr/>
            <p:nvPr/>
          </p:nvSpPr>
          <p:spPr>
            <a:xfrm>
              <a:off x="7834313" y="3652838"/>
              <a:ext cx="333375" cy="492125"/>
            </a:xfrm>
            <a:custGeom>
              <a:rect b="b" l="l" r="r" t="t"/>
              <a:pathLst>
                <a:path extrusionOk="0" h="37" w="25">
                  <a:moveTo>
                    <a:pt x="0" y="0"/>
                  </a:moveTo>
                  <a:cubicBezTo>
                    <a:pt x="1" y="1"/>
                    <a:pt x="1" y="2"/>
                    <a:pt x="2" y="3"/>
                  </a:cubicBezTo>
                  <a:cubicBezTo>
                    <a:pt x="5" y="11"/>
                    <a:pt x="23" y="31"/>
                    <a:pt x="24" y="35"/>
                  </a:cubicBezTo>
                  <a:cubicBezTo>
                    <a:pt x="24" y="35"/>
                    <a:pt x="24" y="36"/>
                    <a:pt x="25" y="37"/>
                  </a:cubicBezTo>
                  <a:cubicBezTo>
                    <a:pt x="25" y="33"/>
                    <a:pt x="25" y="31"/>
                    <a:pt x="24" y="27"/>
                  </a:cubicBezTo>
                  <a:cubicBezTo>
                    <a:pt x="24" y="26"/>
                    <a:pt x="23" y="21"/>
                    <a:pt x="19" y="18"/>
                  </a:cubicBezTo>
                  <a:cubicBezTo>
                    <a:pt x="12" y="13"/>
                    <a:pt x="5" y="8"/>
                    <a:pt x="0"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9" name="Google Shape;1559;g1935e9c8858_0_8"/>
            <p:cNvSpPr/>
            <p:nvPr/>
          </p:nvSpPr>
          <p:spPr>
            <a:xfrm>
              <a:off x="8142288" y="3346451"/>
              <a:ext cx="681037" cy="1423988"/>
            </a:xfrm>
            <a:custGeom>
              <a:rect b="b" l="l" r="r" t="t"/>
              <a:pathLst>
                <a:path extrusionOk="0" h="107" w="51">
                  <a:moveTo>
                    <a:pt x="30" y="35"/>
                  </a:moveTo>
                  <a:cubicBezTo>
                    <a:pt x="27" y="29"/>
                    <a:pt x="14" y="0"/>
                    <a:pt x="14" y="0"/>
                  </a:cubicBezTo>
                  <a:cubicBezTo>
                    <a:pt x="0" y="2"/>
                    <a:pt x="0" y="2"/>
                    <a:pt x="0" y="2"/>
                  </a:cubicBezTo>
                  <a:cubicBezTo>
                    <a:pt x="3" y="10"/>
                    <a:pt x="20" y="22"/>
                    <a:pt x="27" y="42"/>
                  </a:cubicBezTo>
                  <a:cubicBezTo>
                    <a:pt x="29" y="49"/>
                    <a:pt x="34" y="83"/>
                    <a:pt x="31" y="87"/>
                  </a:cubicBezTo>
                  <a:cubicBezTo>
                    <a:pt x="30" y="90"/>
                    <a:pt x="25" y="96"/>
                    <a:pt x="17" y="99"/>
                  </a:cubicBezTo>
                  <a:cubicBezTo>
                    <a:pt x="19" y="102"/>
                    <a:pt x="19" y="104"/>
                    <a:pt x="20" y="104"/>
                  </a:cubicBezTo>
                  <a:cubicBezTo>
                    <a:pt x="21" y="107"/>
                    <a:pt x="45" y="95"/>
                    <a:pt x="48" y="91"/>
                  </a:cubicBezTo>
                  <a:cubicBezTo>
                    <a:pt x="51" y="86"/>
                    <a:pt x="32" y="41"/>
                    <a:pt x="30" y="35"/>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0" name="Google Shape;1560;g1935e9c8858_0_8"/>
            <p:cNvSpPr/>
            <p:nvPr/>
          </p:nvSpPr>
          <p:spPr>
            <a:xfrm>
              <a:off x="8863013" y="2095501"/>
              <a:ext cx="307975" cy="358775"/>
            </a:xfrm>
            <a:custGeom>
              <a:rect b="b" l="l" r="r" t="t"/>
              <a:pathLst>
                <a:path extrusionOk="0" h="27" w="23">
                  <a:moveTo>
                    <a:pt x="14" y="2"/>
                  </a:moveTo>
                  <a:cubicBezTo>
                    <a:pt x="10" y="0"/>
                    <a:pt x="7" y="4"/>
                    <a:pt x="5" y="7"/>
                  </a:cubicBezTo>
                  <a:cubicBezTo>
                    <a:pt x="4" y="6"/>
                    <a:pt x="3" y="5"/>
                    <a:pt x="2" y="5"/>
                  </a:cubicBezTo>
                  <a:cubicBezTo>
                    <a:pt x="0" y="6"/>
                    <a:pt x="0" y="6"/>
                    <a:pt x="0" y="10"/>
                  </a:cubicBezTo>
                  <a:cubicBezTo>
                    <a:pt x="1" y="14"/>
                    <a:pt x="2" y="17"/>
                    <a:pt x="2" y="17"/>
                  </a:cubicBezTo>
                  <a:cubicBezTo>
                    <a:pt x="2" y="17"/>
                    <a:pt x="2" y="17"/>
                    <a:pt x="2" y="17"/>
                  </a:cubicBezTo>
                  <a:cubicBezTo>
                    <a:pt x="3" y="17"/>
                    <a:pt x="3" y="17"/>
                    <a:pt x="3" y="17"/>
                  </a:cubicBezTo>
                  <a:cubicBezTo>
                    <a:pt x="3" y="17"/>
                    <a:pt x="3" y="22"/>
                    <a:pt x="6" y="24"/>
                  </a:cubicBezTo>
                  <a:cubicBezTo>
                    <a:pt x="9" y="27"/>
                    <a:pt x="15" y="25"/>
                    <a:pt x="15" y="25"/>
                  </a:cubicBezTo>
                  <a:cubicBezTo>
                    <a:pt x="15" y="25"/>
                    <a:pt x="17" y="25"/>
                    <a:pt x="17" y="24"/>
                  </a:cubicBezTo>
                  <a:cubicBezTo>
                    <a:pt x="18" y="23"/>
                    <a:pt x="19" y="20"/>
                    <a:pt x="20" y="15"/>
                  </a:cubicBezTo>
                  <a:cubicBezTo>
                    <a:pt x="21" y="10"/>
                    <a:pt x="23" y="4"/>
                    <a:pt x="14"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1" name="Google Shape;1561;g1935e9c8858_0_8"/>
            <p:cNvSpPr/>
            <p:nvPr/>
          </p:nvSpPr>
          <p:spPr>
            <a:xfrm>
              <a:off x="8877300" y="2174876"/>
              <a:ext cx="266700" cy="279400"/>
            </a:xfrm>
            <a:custGeom>
              <a:rect b="b" l="l" r="r" t="t"/>
              <a:pathLst>
                <a:path extrusionOk="0" h="21" w="20">
                  <a:moveTo>
                    <a:pt x="19" y="0"/>
                  </a:moveTo>
                  <a:cubicBezTo>
                    <a:pt x="19" y="1"/>
                    <a:pt x="19" y="2"/>
                    <a:pt x="19" y="3"/>
                  </a:cubicBezTo>
                  <a:cubicBezTo>
                    <a:pt x="18" y="8"/>
                    <a:pt x="16" y="11"/>
                    <a:pt x="16" y="12"/>
                  </a:cubicBezTo>
                  <a:cubicBezTo>
                    <a:pt x="15" y="13"/>
                    <a:pt x="14" y="14"/>
                    <a:pt x="14" y="14"/>
                  </a:cubicBezTo>
                  <a:cubicBezTo>
                    <a:pt x="14" y="14"/>
                    <a:pt x="7" y="13"/>
                    <a:pt x="4" y="12"/>
                  </a:cubicBezTo>
                  <a:cubicBezTo>
                    <a:pt x="2" y="11"/>
                    <a:pt x="1" y="9"/>
                    <a:pt x="0" y="6"/>
                  </a:cubicBezTo>
                  <a:cubicBezTo>
                    <a:pt x="0" y="9"/>
                    <a:pt x="1" y="11"/>
                    <a:pt x="1" y="11"/>
                  </a:cubicBezTo>
                  <a:cubicBezTo>
                    <a:pt x="1" y="11"/>
                    <a:pt x="1" y="11"/>
                    <a:pt x="1" y="11"/>
                  </a:cubicBezTo>
                  <a:cubicBezTo>
                    <a:pt x="2" y="11"/>
                    <a:pt x="2" y="11"/>
                    <a:pt x="2" y="11"/>
                  </a:cubicBezTo>
                  <a:cubicBezTo>
                    <a:pt x="2" y="11"/>
                    <a:pt x="2" y="16"/>
                    <a:pt x="5" y="18"/>
                  </a:cubicBezTo>
                  <a:cubicBezTo>
                    <a:pt x="8" y="21"/>
                    <a:pt x="14" y="19"/>
                    <a:pt x="14" y="19"/>
                  </a:cubicBezTo>
                  <a:cubicBezTo>
                    <a:pt x="14" y="19"/>
                    <a:pt x="16" y="19"/>
                    <a:pt x="16" y="18"/>
                  </a:cubicBezTo>
                  <a:cubicBezTo>
                    <a:pt x="17" y="17"/>
                    <a:pt x="18" y="14"/>
                    <a:pt x="19" y="9"/>
                  </a:cubicBezTo>
                  <a:cubicBezTo>
                    <a:pt x="20" y="6"/>
                    <a:pt x="20" y="3"/>
                    <a:pt x="19"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2" name="Google Shape;1562;g1935e9c8858_0_8"/>
            <p:cNvSpPr/>
            <p:nvPr/>
          </p:nvSpPr>
          <p:spPr>
            <a:xfrm>
              <a:off x="8154988" y="2320926"/>
              <a:ext cx="909637" cy="573088"/>
            </a:xfrm>
            <a:custGeom>
              <a:rect b="b" l="l" r="r" t="t"/>
              <a:pathLst>
                <a:path extrusionOk="0" h="43" w="68">
                  <a:moveTo>
                    <a:pt x="4" y="26"/>
                  </a:moveTo>
                  <a:cubicBezTo>
                    <a:pt x="9" y="20"/>
                    <a:pt x="16" y="20"/>
                    <a:pt x="20" y="19"/>
                  </a:cubicBezTo>
                  <a:cubicBezTo>
                    <a:pt x="25" y="19"/>
                    <a:pt x="33" y="19"/>
                    <a:pt x="33" y="19"/>
                  </a:cubicBezTo>
                  <a:cubicBezTo>
                    <a:pt x="33" y="19"/>
                    <a:pt x="37" y="15"/>
                    <a:pt x="42" y="11"/>
                  </a:cubicBezTo>
                  <a:cubicBezTo>
                    <a:pt x="46" y="6"/>
                    <a:pt x="56" y="0"/>
                    <a:pt x="56" y="0"/>
                  </a:cubicBezTo>
                  <a:cubicBezTo>
                    <a:pt x="55" y="0"/>
                    <a:pt x="59" y="3"/>
                    <a:pt x="61" y="5"/>
                  </a:cubicBezTo>
                  <a:cubicBezTo>
                    <a:pt x="63" y="6"/>
                    <a:pt x="68" y="8"/>
                    <a:pt x="68" y="8"/>
                  </a:cubicBezTo>
                  <a:cubicBezTo>
                    <a:pt x="68" y="8"/>
                    <a:pt x="62" y="20"/>
                    <a:pt x="55" y="27"/>
                  </a:cubicBezTo>
                  <a:cubicBezTo>
                    <a:pt x="47" y="35"/>
                    <a:pt x="42" y="37"/>
                    <a:pt x="35" y="40"/>
                  </a:cubicBezTo>
                  <a:cubicBezTo>
                    <a:pt x="28" y="43"/>
                    <a:pt x="20" y="43"/>
                    <a:pt x="14" y="42"/>
                  </a:cubicBezTo>
                  <a:cubicBezTo>
                    <a:pt x="5" y="42"/>
                    <a:pt x="0" y="31"/>
                    <a:pt x="4" y="2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3" name="Google Shape;1563;g1935e9c8858_0_8"/>
            <p:cNvSpPr/>
            <p:nvPr/>
          </p:nvSpPr>
          <p:spPr>
            <a:xfrm>
              <a:off x="8221663" y="2320926"/>
              <a:ext cx="842962" cy="573088"/>
            </a:xfrm>
            <a:custGeom>
              <a:rect b="b" l="l" r="r" t="t"/>
              <a:pathLst>
                <a:path extrusionOk="0" h="43" w="63">
                  <a:moveTo>
                    <a:pt x="56" y="5"/>
                  </a:moveTo>
                  <a:cubicBezTo>
                    <a:pt x="54" y="3"/>
                    <a:pt x="50" y="0"/>
                    <a:pt x="51" y="0"/>
                  </a:cubicBezTo>
                  <a:cubicBezTo>
                    <a:pt x="51" y="0"/>
                    <a:pt x="50" y="1"/>
                    <a:pt x="49" y="1"/>
                  </a:cubicBezTo>
                  <a:cubicBezTo>
                    <a:pt x="50" y="2"/>
                    <a:pt x="51" y="3"/>
                    <a:pt x="52" y="4"/>
                  </a:cubicBezTo>
                  <a:cubicBezTo>
                    <a:pt x="53" y="5"/>
                    <a:pt x="58" y="8"/>
                    <a:pt x="58" y="8"/>
                  </a:cubicBezTo>
                  <a:cubicBezTo>
                    <a:pt x="58" y="8"/>
                    <a:pt x="51" y="18"/>
                    <a:pt x="44" y="25"/>
                  </a:cubicBezTo>
                  <a:cubicBezTo>
                    <a:pt x="36" y="33"/>
                    <a:pt x="30" y="34"/>
                    <a:pt x="23" y="37"/>
                  </a:cubicBezTo>
                  <a:cubicBezTo>
                    <a:pt x="16" y="39"/>
                    <a:pt x="8" y="38"/>
                    <a:pt x="2" y="38"/>
                  </a:cubicBezTo>
                  <a:cubicBezTo>
                    <a:pt x="1" y="37"/>
                    <a:pt x="1" y="37"/>
                    <a:pt x="0" y="37"/>
                  </a:cubicBezTo>
                  <a:cubicBezTo>
                    <a:pt x="2" y="40"/>
                    <a:pt x="5" y="42"/>
                    <a:pt x="9" y="42"/>
                  </a:cubicBezTo>
                  <a:cubicBezTo>
                    <a:pt x="15" y="43"/>
                    <a:pt x="23" y="43"/>
                    <a:pt x="30" y="40"/>
                  </a:cubicBezTo>
                  <a:cubicBezTo>
                    <a:pt x="37" y="37"/>
                    <a:pt x="42" y="35"/>
                    <a:pt x="50" y="27"/>
                  </a:cubicBezTo>
                  <a:cubicBezTo>
                    <a:pt x="57" y="20"/>
                    <a:pt x="63" y="8"/>
                    <a:pt x="63" y="8"/>
                  </a:cubicBezTo>
                  <a:cubicBezTo>
                    <a:pt x="63" y="8"/>
                    <a:pt x="58" y="6"/>
                    <a:pt x="56" y="5"/>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4" name="Google Shape;1564;g1935e9c8858_0_8"/>
            <p:cNvSpPr/>
            <p:nvPr/>
          </p:nvSpPr>
          <p:spPr>
            <a:xfrm>
              <a:off x="7767638" y="2441576"/>
              <a:ext cx="762000" cy="1184275"/>
            </a:xfrm>
            <a:custGeom>
              <a:rect b="b" l="l" r="r" t="t"/>
              <a:pathLst>
                <a:path extrusionOk="0" h="89" w="57">
                  <a:moveTo>
                    <a:pt x="43" y="76"/>
                  </a:moveTo>
                  <a:cubicBezTo>
                    <a:pt x="48" y="70"/>
                    <a:pt x="50" y="58"/>
                    <a:pt x="54" y="42"/>
                  </a:cubicBezTo>
                  <a:cubicBezTo>
                    <a:pt x="57" y="31"/>
                    <a:pt x="57" y="11"/>
                    <a:pt x="55" y="11"/>
                  </a:cubicBezTo>
                  <a:cubicBezTo>
                    <a:pt x="54" y="11"/>
                    <a:pt x="49" y="8"/>
                    <a:pt x="41" y="5"/>
                  </a:cubicBezTo>
                  <a:cubicBezTo>
                    <a:pt x="37" y="3"/>
                    <a:pt x="33" y="2"/>
                    <a:pt x="29" y="1"/>
                  </a:cubicBezTo>
                  <a:cubicBezTo>
                    <a:pt x="25" y="0"/>
                    <a:pt x="21" y="2"/>
                    <a:pt x="20" y="6"/>
                  </a:cubicBezTo>
                  <a:cubicBezTo>
                    <a:pt x="16" y="13"/>
                    <a:pt x="10" y="24"/>
                    <a:pt x="7" y="34"/>
                  </a:cubicBezTo>
                  <a:cubicBezTo>
                    <a:pt x="1" y="48"/>
                    <a:pt x="0" y="71"/>
                    <a:pt x="1" y="80"/>
                  </a:cubicBezTo>
                  <a:cubicBezTo>
                    <a:pt x="2" y="89"/>
                    <a:pt x="35" y="83"/>
                    <a:pt x="43" y="7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5" name="Google Shape;1565;g1935e9c8858_0_8"/>
            <p:cNvSpPr/>
            <p:nvPr/>
          </p:nvSpPr>
          <p:spPr>
            <a:xfrm>
              <a:off x="7927975" y="2627313"/>
              <a:ext cx="561975" cy="785813"/>
            </a:xfrm>
            <a:custGeom>
              <a:rect b="b" l="l" r="r" t="t"/>
              <a:pathLst>
                <a:path extrusionOk="0" h="59" w="42">
                  <a:moveTo>
                    <a:pt x="14" y="4"/>
                  </a:moveTo>
                  <a:cubicBezTo>
                    <a:pt x="14" y="4"/>
                    <a:pt x="0" y="13"/>
                    <a:pt x="12" y="42"/>
                  </a:cubicBezTo>
                  <a:cubicBezTo>
                    <a:pt x="17" y="52"/>
                    <a:pt x="30" y="59"/>
                    <a:pt x="32" y="58"/>
                  </a:cubicBezTo>
                  <a:cubicBezTo>
                    <a:pt x="34" y="57"/>
                    <a:pt x="42" y="51"/>
                    <a:pt x="36" y="32"/>
                  </a:cubicBezTo>
                  <a:cubicBezTo>
                    <a:pt x="35" y="27"/>
                    <a:pt x="40" y="6"/>
                    <a:pt x="32" y="3"/>
                  </a:cubicBezTo>
                  <a:cubicBezTo>
                    <a:pt x="24" y="0"/>
                    <a:pt x="14" y="4"/>
                    <a:pt x="14" y="4"/>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6" name="Google Shape;1566;g1935e9c8858_0_8"/>
            <p:cNvSpPr/>
            <p:nvPr/>
          </p:nvSpPr>
          <p:spPr>
            <a:xfrm>
              <a:off x="7767638" y="2427288"/>
              <a:ext cx="722312" cy="1011238"/>
            </a:xfrm>
            <a:custGeom>
              <a:rect b="b" l="l" r="r" t="t"/>
              <a:pathLst>
                <a:path extrusionOk="0" h="76" w="54">
                  <a:moveTo>
                    <a:pt x="0" y="72"/>
                  </a:moveTo>
                  <a:cubicBezTo>
                    <a:pt x="1" y="73"/>
                    <a:pt x="2" y="75"/>
                    <a:pt x="3" y="75"/>
                  </a:cubicBezTo>
                  <a:cubicBezTo>
                    <a:pt x="4" y="76"/>
                    <a:pt x="11" y="64"/>
                    <a:pt x="13" y="57"/>
                  </a:cubicBezTo>
                  <a:cubicBezTo>
                    <a:pt x="15" y="50"/>
                    <a:pt x="20" y="24"/>
                    <a:pt x="23" y="20"/>
                  </a:cubicBezTo>
                  <a:cubicBezTo>
                    <a:pt x="25" y="16"/>
                    <a:pt x="28" y="13"/>
                    <a:pt x="31" y="13"/>
                  </a:cubicBezTo>
                  <a:cubicBezTo>
                    <a:pt x="32" y="12"/>
                    <a:pt x="37" y="13"/>
                    <a:pt x="42" y="14"/>
                  </a:cubicBezTo>
                  <a:cubicBezTo>
                    <a:pt x="47" y="15"/>
                    <a:pt x="52" y="18"/>
                    <a:pt x="52" y="19"/>
                  </a:cubicBezTo>
                  <a:cubicBezTo>
                    <a:pt x="53" y="19"/>
                    <a:pt x="54" y="18"/>
                    <a:pt x="54" y="17"/>
                  </a:cubicBezTo>
                  <a:cubicBezTo>
                    <a:pt x="54" y="16"/>
                    <a:pt x="53" y="14"/>
                    <a:pt x="52" y="13"/>
                  </a:cubicBezTo>
                  <a:cubicBezTo>
                    <a:pt x="51" y="12"/>
                    <a:pt x="37" y="5"/>
                    <a:pt x="30" y="1"/>
                  </a:cubicBezTo>
                  <a:cubicBezTo>
                    <a:pt x="27" y="0"/>
                    <a:pt x="24" y="1"/>
                    <a:pt x="23" y="4"/>
                  </a:cubicBezTo>
                  <a:lnTo>
                    <a:pt x="0" y="72"/>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7" name="Google Shape;1567;g1935e9c8858_0_8"/>
            <p:cNvSpPr/>
            <p:nvPr/>
          </p:nvSpPr>
          <p:spPr>
            <a:xfrm>
              <a:off x="8061325" y="1935163"/>
              <a:ext cx="695325" cy="679450"/>
            </a:xfrm>
            <a:custGeom>
              <a:rect b="b" l="l" r="r" t="t"/>
              <a:pathLst>
                <a:path extrusionOk="0" h="51" w="52">
                  <a:moveTo>
                    <a:pt x="52" y="26"/>
                  </a:moveTo>
                  <a:cubicBezTo>
                    <a:pt x="51" y="40"/>
                    <a:pt x="39" y="51"/>
                    <a:pt x="25" y="51"/>
                  </a:cubicBezTo>
                  <a:cubicBezTo>
                    <a:pt x="11" y="50"/>
                    <a:pt x="0" y="38"/>
                    <a:pt x="1" y="24"/>
                  </a:cubicBezTo>
                  <a:cubicBezTo>
                    <a:pt x="2" y="10"/>
                    <a:pt x="13" y="0"/>
                    <a:pt x="27" y="0"/>
                  </a:cubicBezTo>
                  <a:cubicBezTo>
                    <a:pt x="41" y="1"/>
                    <a:pt x="52" y="12"/>
                    <a:pt x="52" y="2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8" name="Google Shape;1568;g1935e9c8858_0_8"/>
            <p:cNvSpPr/>
            <p:nvPr/>
          </p:nvSpPr>
          <p:spPr>
            <a:xfrm>
              <a:off x="8074025" y="2135188"/>
              <a:ext cx="682625" cy="479425"/>
            </a:xfrm>
            <a:custGeom>
              <a:rect b="b" l="l" r="r" t="t"/>
              <a:pathLst>
                <a:path extrusionOk="0" h="36" w="51">
                  <a:moveTo>
                    <a:pt x="49" y="0"/>
                  </a:moveTo>
                  <a:cubicBezTo>
                    <a:pt x="49" y="1"/>
                    <a:pt x="49" y="2"/>
                    <a:pt x="49" y="2"/>
                  </a:cubicBezTo>
                  <a:cubicBezTo>
                    <a:pt x="48" y="16"/>
                    <a:pt x="36" y="27"/>
                    <a:pt x="22" y="26"/>
                  </a:cubicBezTo>
                  <a:cubicBezTo>
                    <a:pt x="12" y="26"/>
                    <a:pt x="4" y="20"/>
                    <a:pt x="0" y="11"/>
                  </a:cubicBezTo>
                  <a:cubicBezTo>
                    <a:pt x="0" y="24"/>
                    <a:pt x="11" y="35"/>
                    <a:pt x="24" y="36"/>
                  </a:cubicBezTo>
                  <a:cubicBezTo>
                    <a:pt x="38" y="36"/>
                    <a:pt x="50" y="25"/>
                    <a:pt x="51" y="11"/>
                  </a:cubicBezTo>
                  <a:cubicBezTo>
                    <a:pt x="51" y="7"/>
                    <a:pt x="50" y="4"/>
                    <a:pt x="49"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9" name="Google Shape;1569;g1935e9c8858_0_8"/>
            <p:cNvSpPr/>
            <p:nvPr/>
          </p:nvSpPr>
          <p:spPr>
            <a:xfrm>
              <a:off x="8408988" y="2054226"/>
              <a:ext cx="347662" cy="560388"/>
            </a:xfrm>
            <a:custGeom>
              <a:rect b="b" l="l" r="r" t="t"/>
              <a:pathLst>
                <a:path extrusionOk="0" h="42" w="26">
                  <a:moveTo>
                    <a:pt x="20" y="0"/>
                  </a:moveTo>
                  <a:cubicBezTo>
                    <a:pt x="16" y="2"/>
                    <a:pt x="10" y="5"/>
                    <a:pt x="6" y="13"/>
                  </a:cubicBezTo>
                  <a:cubicBezTo>
                    <a:pt x="0" y="23"/>
                    <a:pt x="2" y="37"/>
                    <a:pt x="3" y="42"/>
                  </a:cubicBezTo>
                  <a:cubicBezTo>
                    <a:pt x="16" y="40"/>
                    <a:pt x="25" y="30"/>
                    <a:pt x="26" y="18"/>
                  </a:cubicBezTo>
                  <a:cubicBezTo>
                    <a:pt x="26" y="11"/>
                    <a:pt x="24" y="5"/>
                    <a:pt x="20" y="0"/>
                  </a:cubicBezTo>
                  <a:close/>
                </a:path>
              </a:pathLst>
            </a:custGeom>
            <a:solidFill>
              <a:srgbClr val="A6E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0" name="Google Shape;1570;g1935e9c8858_0_8"/>
            <p:cNvSpPr/>
            <p:nvPr/>
          </p:nvSpPr>
          <p:spPr>
            <a:xfrm>
              <a:off x="8408988" y="2054226"/>
              <a:ext cx="266700" cy="560388"/>
            </a:xfrm>
            <a:custGeom>
              <a:rect b="b" l="l" r="r" t="t"/>
              <a:pathLst>
                <a:path extrusionOk="0" h="42" w="20">
                  <a:moveTo>
                    <a:pt x="10" y="14"/>
                  </a:moveTo>
                  <a:cubicBezTo>
                    <a:pt x="13" y="7"/>
                    <a:pt x="17" y="3"/>
                    <a:pt x="20" y="1"/>
                  </a:cubicBezTo>
                  <a:cubicBezTo>
                    <a:pt x="20" y="0"/>
                    <a:pt x="20" y="0"/>
                    <a:pt x="20" y="0"/>
                  </a:cubicBezTo>
                  <a:cubicBezTo>
                    <a:pt x="16" y="2"/>
                    <a:pt x="10" y="5"/>
                    <a:pt x="6" y="13"/>
                  </a:cubicBezTo>
                  <a:cubicBezTo>
                    <a:pt x="0" y="23"/>
                    <a:pt x="2" y="37"/>
                    <a:pt x="3" y="42"/>
                  </a:cubicBezTo>
                  <a:cubicBezTo>
                    <a:pt x="6" y="41"/>
                    <a:pt x="8" y="41"/>
                    <a:pt x="11" y="40"/>
                  </a:cubicBezTo>
                  <a:cubicBezTo>
                    <a:pt x="9" y="33"/>
                    <a:pt x="7" y="23"/>
                    <a:pt x="10" y="14"/>
                  </a:cubicBezTo>
                  <a:close/>
                </a:path>
              </a:pathLst>
            </a:custGeom>
            <a:solidFill>
              <a:srgbClr val="60C6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1" name="Google Shape;1571;g1935e9c8858_0_8"/>
            <p:cNvSpPr/>
            <p:nvPr/>
          </p:nvSpPr>
          <p:spPr>
            <a:xfrm>
              <a:off x="7339013" y="2081213"/>
              <a:ext cx="815975" cy="1384300"/>
            </a:xfrm>
            <a:custGeom>
              <a:rect b="b" l="l" r="r" t="t"/>
              <a:pathLst>
                <a:path extrusionOk="0" h="104" w="61">
                  <a:moveTo>
                    <a:pt x="3" y="90"/>
                  </a:moveTo>
                  <a:cubicBezTo>
                    <a:pt x="3" y="90"/>
                    <a:pt x="34" y="104"/>
                    <a:pt x="35" y="101"/>
                  </a:cubicBezTo>
                  <a:cubicBezTo>
                    <a:pt x="35" y="99"/>
                    <a:pt x="51" y="53"/>
                    <a:pt x="55" y="38"/>
                  </a:cubicBezTo>
                  <a:cubicBezTo>
                    <a:pt x="56" y="36"/>
                    <a:pt x="55" y="33"/>
                    <a:pt x="54" y="31"/>
                  </a:cubicBezTo>
                  <a:cubicBezTo>
                    <a:pt x="50" y="21"/>
                    <a:pt x="61" y="5"/>
                    <a:pt x="47" y="2"/>
                  </a:cubicBezTo>
                  <a:cubicBezTo>
                    <a:pt x="36" y="0"/>
                    <a:pt x="35" y="7"/>
                    <a:pt x="33" y="11"/>
                  </a:cubicBezTo>
                  <a:cubicBezTo>
                    <a:pt x="31" y="16"/>
                    <a:pt x="29" y="23"/>
                    <a:pt x="29" y="23"/>
                  </a:cubicBezTo>
                  <a:cubicBezTo>
                    <a:pt x="29" y="23"/>
                    <a:pt x="25" y="22"/>
                    <a:pt x="18" y="31"/>
                  </a:cubicBezTo>
                  <a:cubicBezTo>
                    <a:pt x="11" y="41"/>
                    <a:pt x="6" y="68"/>
                    <a:pt x="3" y="77"/>
                  </a:cubicBezTo>
                  <a:cubicBezTo>
                    <a:pt x="0" y="85"/>
                    <a:pt x="0" y="89"/>
                    <a:pt x="3" y="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2" name="Google Shape;1572;g1935e9c8858_0_8"/>
            <p:cNvSpPr/>
            <p:nvPr/>
          </p:nvSpPr>
          <p:spPr>
            <a:xfrm>
              <a:off x="7339013" y="2108201"/>
              <a:ext cx="815975" cy="1357313"/>
            </a:xfrm>
            <a:custGeom>
              <a:rect b="b" l="l" r="r" t="t"/>
              <a:pathLst>
                <a:path extrusionOk="0" h="102" w="61">
                  <a:moveTo>
                    <a:pt x="54" y="29"/>
                  </a:moveTo>
                  <a:cubicBezTo>
                    <a:pt x="50" y="19"/>
                    <a:pt x="61" y="3"/>
                    <a:pt x="48" y="0"/>
                  </a:cubicBezTo>
                  <a:cubicBezTo>
                    <a:pt x="47" y="6"/>
                    <a:pt x="46" y="12"/>
                    <a:pt x="48" y="17"/>
                  </a:cubicBezTo>
                  <a:cubicBezTo>
                    <a:pt x="49" y="19"/>
                    <a:pt x="49" y="22"/>
                    <a:pt x="49" y="24"/>
                  </a:cubicBezTo>
                  <a:cubicBezTo>
                    <a:pt x="45" y="39"/>
                    <a:pt x="28" y="85"/>
                    <a:pt x="28" y="87"/>
                  </a:cubicBezTo>
                  <a:cubicBezTo>
                    <a:pt x="28" y="89"/>
                    <a:pt x="11" y="82"/>
                    <a:pt x="2" y="78"/>
                  </a:cubicBezTo>
                  <a:cubicBezTo>
                    <a:pt x="0" y="84"/>
                    <a:pt x="0" y="87"/>
                    <a:pt x="3" y="88"/>
                  </a:cubicBezTo>
                  <a:cubicBezTo>
                    <a:pt x="3" y="88"/>
                    <a:pt x="34" y="102"/>
                    <a:pt x="35" y="99"/>
                  </a:cubicBezTo>
                  <a:cubicBezTo>
                    <a:pt x="35" y="97"/>
                    <a:pt x="51" y="51"/>
                    <a:pt x="55" y="36"/>
                  </a:cubicBezTo>
                  <a:cubicBezTo>
                    <a:pt x="56" y="34"/>
                    <a:pt x="55" y="31"/>
                    <a:pt x="54" y="29"/>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3" name="Google Shape;1573;g1935e9c8858_0_8"/>
            <p:cNvSpPr/>
            <p:nvPr/>
          </p:nvSpPr>
          <p:spPr>
            <a:xfrm>
              <a:off x="8421688" y="3346451"/>
              <a:ext cx="295275" cy="265113"/>
            </a:xfrm>
            <a:custGeom>
              <a:rect b="b" l="l" r="r" t="t"/>
              <a:pathLst>
                <a:path extrusionOk="0" h="20" w="22">
                  <a:moveTo>
                    <a:pt x="10" y="1"/>
                  </a:moveTo>
                  <a:cubicBezTo>
                    <a:pt x="10" y="1"/>
                    <a:pt x="13" y="1"/>
                    <a:pt x="16" y="3"/>
                  </a:cubicBezTo>
                  <a:cubicBezTo>
                    <a:pt x="19" y="5"/>
                    <a:pt x="22" y="8"/>
                    <a:pt x="20" y="13"/>
                  </a:cubicBezTo>
                  <a:cubicBezTo>
                    <a:pt x="17" y="18"/>
                    <a:pt x="15" y="20"/>
                    <a:pt x="10" y="19"/>
                  </a:cubicBezTo>
                  <a:cubicBezTo>
                    <a:pt x="5" y="17"/>
                    <a:pt x="3" y="15"/>
                    <a:pt x="2" y="14"/>
                  </a:cubicBezTo>
                  <a:cubicBezTo>
                    <a:pt x="1" y="14"/>
                    <a:pt x="1" y="12"/>
                    <a:pt x="1" y="12"/>
                  </a:cubicBezTo>
                  <a:cubicBezTo>
                    <a:pt x="1" y="12"/>
                    <a:pt x="0" y="5"/>
                    <a:pt x="3" y="3"/>
                  </a:cubicBezTo>
                  <a:cubicBezTo>
                    <a:pt x="6" y="0"/>
                    <a:pt x="10" y="1"/>
                    <a:pt x="10"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4" name="Google Shape;1574;g1935e9c8858_0_8"/>
            <p:cNvSpPr/>
            <p:nvPr/>
          </p:nvSpPr>
          <p:spPr>
            <a:xfrm>
              <a:off x="8435975" y="3413126"/>
              <a:ext cx="266700" cy="198438"/>
            </a:xfrm>
            <a:custGeom>
              <a:rect b="b" l="l" r="r" t="t"/>
              <a:pathLst>
                <a:path extrusionOk="0" h="15" w="20">
                  <a:moveTo>
                    <a:pt x="18" y="0"/>
                  </a:moveTo>
                  <a:cubicBezTo>
                    <a:pt x="18" y="1"/>
                    <a:pt x="18" y="2"/>
                    <a:pt x="17" y="3"/>
                  </a:cubicBezTo>
                  <a:cubicBezTo>
                    <a:pt x="15" y="8"/>
                    <a:pt x="12" y="10"/>
                    <a:pt x="7" y="9"/>
                  </a:cubicBezTo>
                  <a:cubicBezTo>
                    <a:pt x="3" y="7"/>
                    <a:pt x="1" y="6"/>
                    <a:pt x="0" y="5"/>
                  </a:cubicBezTo>
                  <a:cubicBezTo>
                    <a:pt x="0" y="6"/>
                    <a:pt x="0" y="7"/>
                    <a:pt x="0" y="7"/>
                  </a:cubicBezTo>
                  <a:cubicBezTo>
                    <a:pt x="0" y="7"/>
                    <a:pt x="0" y="9"/>
                    <a:pt x="1" y="9"/>
                  </a:cubicBezTo>
                  <a:cubicBezTo>
                    <a:pt x="2" y="10"/>
                    <a:pt x="4" y="12"/>
                    <a:pt x="9" y="14"/>
                  </a:cubicBezTo>
                  <a:cubicBezTo>
                    <a:pt x="14" y="15"/>
                    <a:pt x="16" y="13"/>
                    <a:pt x="19" y="8"/>
                  </a:cubicBezTo>
                  <a:cubicBezTo>
                    <a:pt x="20" y="5"/>
                    <a:pt x="20" y="2"/>
                    <a:pt x="18"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5" name="Google Shape;1575;g1935e9c8858_0_8"/>
            <p:cNvSpPr/>
            <p:nvPr/>
          </p:nvSpPr>
          <p:spPr>
            <a:xfrm>
              <a:off x="8048625" y="2587626"/>
              <a:ext cx="508000" cy="917575"/>
            </a:xfrm>
            <a:custGeom>
              <a:rect b="b" l="l" r="r" t="t"/>
              <a:pathLst>
                <a:path extrusionOk="0" h="69" w="38">
                  <a:moveTo>
                    <a:pt x="21" y="3"/>
                  </a:moveTo>
                  <a:cubicBezTo>
                    <a:pt x="22" y="4"/>
                    <a:pt x="23" y="5"/>
                    <a:pt x="23" y="6"/>
                  </a:cubicBezTo>
                  <a:cubicBezTo>
                    <a:pt x="26" y="11"/>
                    <a:pt x="25" y="16"/>
                    <a:pt x="25" y="20"/>
                  </a:cubicBezTo>
                  <a:cubicBezTo>
                    <a:pt x="25" y="25"/>
                    <a:pt x="24" y="33"/>
                    <a:pt x="24" y="33"/>
                  </a:cubicBezTo>
                  <a:cubicBezTo>
                    <a:pt x="24" y="33"/>
                    <a:pt x="26" y="37"/>
                    <a:pt x="30" y="43"/>
                  </a:cubicBezTo>
                  <a:cubicBezTo>
                    <a:pt x="34" y="48"/>
                    <a:pt x="38" y="58"/>
                    <a:pt x="38" y="58"/>
                  </a:cubicBezTo>
                  <a:cubicBezTo>
                    <a:pt x="38" y="58"/>
                    <a:pt x="35" y="61"/>
                    <a:pt x="33" y="62"/>
                  </a:cubicBezTo>
                  <a:cubicBezTo>
                    <a:pt x="31" y="64"/>
                    <a:pt x="29" y="69"/>
                    <a:pt x="29" y="69"/>
                  </a:cubicBezTo>
                  <a:cubicBezTo>
                    <a:pt x="29" y="69"/>
                    <a:pt x="18" y="61"/>
                    <a:pt x="12" y="53"/>
                  </a:cubicBezTo>
                  <a:cubicBezTo>
                    <a:pt x="5" y="44"/>
                    <a:pt x="5" y="39"/>
                    <a:pt x="2" y="31"/>
                  </a:cubicBezTo>
                  <a:cubicBezTo>
                    <a:pt x="0" y="24"/>
                    <a:pt x="2" y="16"/>
                    <a:pt x="3" y="10"/>
                  </a:cubicBezTo>
                  <a:cubicBezTo>
                    <a:pt x="5" y="1"/>
                    <a:pt x="18" y="0"/>
                    <a:pt x="21"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6" name="Google Shape;1576;g1935e9c8858_0_8"/>
            <p:cNvSpPr/>
            <p:nvPr/>
          </p:nvSpPr>
          <p:spPr>
            <a:xfrm>
              <a:off x="8342313" y="2681288"/>
              <a:ext cx="53975" cy="304800"/>
            </a:xfrm>
            <a:custGeom>
              <a:rect b="b" l="l" r="r" t="t"/>
              <a:pathLst>
                <a:path extrusionOk="0" h="23" w="4">
                  <a:moveTo>
                    <a:pt x="2" y="7"/>
                  </a:moveTo>
                  <a:cubicBezTo>
                    <a:pt x="2" y="13"/>
                    <a:pt x="0" y="16"/>
                    <a:pt x="1" y="20"/>
                  </a:cubicBezTo>
                  <a:cubicBezTo>
                    <a:pt x="1" y="20"/>
                    <a:pt x="1" y="21"/>
                    <a:pt x="2" y="23"/>
                  </a:cubicBezTo>
                  <a:cubicBezTo>
                    <a:pt x="2" y="21"/>
                    <a:pt x="3" y="16"/>
                    <a:pt x="3" y="13"/>
                  </a:cubicBezTo>
                  <a:cubicBezTo>
                    <a:pt x="3" y="9"/>
                    <a:pt x="4" y="5"/>
                    <a:pt x="2" y="0"/>
                  </a:cubicBezTo>
                  <a:cubicBezTo>
                    <a:pt x="2" y="3"/>
                    <a:pt x="2" y="5"/>
                    <a:pt x="2" y="7"/>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7" name="Google Shape;1577;g1935e9c8858_0_8"/>
            <p:cNvSpPr/>
            <p:nvPr/>
          </p:nvSpPr>
          <p:spPr>
            <a:xfrm>
              <a:off x="8088313" y="3027363"/>
              <a:ext cx="468312" cy="477838"/>
            </a:xfrm>
            <a:custGeom>
              <a:rect b="b" l="l" r="r" t="t"/>
              <a:pathLst>
                <a:path extrusionOk="0" h="36" w="35">
                  <a:moveTo>
                    <a:pt x="33" y="20"/>
                  </a:moveTo>
                  <a:cubicBezTo>
                    <a:pt x="32" y="20"/>
                    <a:pt x="29" y="22"/>
                    <a:pt x="28" y="24"/>
                  </a:cubicBezTo>
                  <a:cubicBezTo>
                    <a:pt x="27" y="25"/>
                    <a:pt x="23" y="31"/>
                    <a:pt x="23" y="31"/>
                  </a:cubicBezTo>
                  <a:cubicBezTo>
                    <a:pt x="23" y="31"/>
                    <a:pt x="14" y="24"/>
                    <a:pt x="8" y="17"/>
                  </a:cubicBezTo>
                  <a:cubicBezTo>
                    <a:pt x="3" y="11"/>
                    <a:pt x="1" y="4"/>
                    <a:pt x="0" y="0"/>
                  </a:cubicBezTo>
                  <a:cubicBezTo>
                    <a:pt x="2" y="7"/>
                    <a:pt x="3" y="12"/>
                    <a:pt x="9" y="20"/>
                  </a:cubicBezTo>
                  <a:cubicBezTo>
                    <a:pt x="15" y="28"/>
                    <a:pt x="26" y="36"/>
                    <a:pt x="26" y="36"/>
                  </a:cubicBezTo>
                  <a:cubicBezTo>
                    <a:pt x="26" y="36"/>
                    <a:pt x="28" y="31"/>
                    <a:pt x="30" y="29"/>
                  </a:cubicBezTo>
                  <a:cubicBezTo>
                    <a:pt x="32" y="28"/>
                    <a:pt x="35" y="25"/>
                    <a:pt x="35" y="25"/>
                  </a:cubicBezTo>
                  <a:cubicBezTo>
                    <a:pt x="35" y="25"/>
                    <a:pt x="34" y="23"/>
                    <a:pt x="33" y="20"/>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578" name="Google Shape;1578;g1935e9c8858_0_8"/>
          <p:cNvPicPr preferRelativeResize="0"/>
          <p:nvPr/>
        </p:nvPicPr>
        <p:blipFill rotWithShape="1">
          <a:blip r:embed="rId4">
            <a:alphaModFix/>
          </a:blip>
          <a:srcRect b="0" l="0" r="0" t="0"/>
          <a:stretch/>
        </p:blipFill>
        <p:spPr>
          <a:xfrm>
            <a:off x="295476" y="4276488"/>
            <a:ext cx="3396700" cy="2474527"/>
          </a:xfrm>
          <a:prstGeom prst="rect">
            <a:avLst/>
          </a:prstGeom>
          <a:noFill/>
          <a:ln>
            <a:noFill/>
          </a:ln>
        </p:spPr>
      </p:pic>
      <p:pic>
        <p:nvPicPr>
          <p:cNvPr id="1579" name="Google Shape;1579;g1935e9c8858_0_8"/>
          <p:cNvPicPr preferRelativeResize="0"/>
          <p:nvPr/>
        </p:nvPicPr>
        <p:blipFill rotWithShape="1">
          <a:blip r:embed="rId5">
            <a:alphaModFix/>
          </a:blip>
          <a:srcRect b="0" l="0" r="0" t="0"/>
          <a:stretch/>
        </p:blipFill>
        <p:spPr>
          <a:xfrm>
            <a:off x="4942850" y="381650"/>
            <a:ext cx="5449775" cy="6094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g18d8d2bf5d6_0_453"/>
          <p:cNvSpPr/>
          <p:nvPr/>
        </p:nvSpPr>
        <p:spPr>
          <a:xfrm>
            <a:off x="0" y="2222500"/>
            <a:ext cx="12192000" cy="2387700"/>
          </a:xfrm>
          <a:prstGeom prst="rect">
            <a:avLst/>
          </a:prstGeom>
          <a:solidFill>
            <a:srgbClr val="0316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5" name="Google Shape;1585;g18d8d2bf5d6_0_453"/>
          <p:cNvSpPr/>
          <p:nvPr/>
        </p:nvSpPr>
        <p:spPr>
          <a:xfrm>
            <a:off x="6159500" y="2222500"/>
            <a:ext cx="6032400" cy="2387700"/>
          </a:xfrm>
          <a:prstGeom prst="triangle">
            <a:avLst>
              <a:gd fmla="val 79895"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6" name="Google Shape;1586;g18d8d2bf5d6_0_453"/>
          <p:cNvSpPr txBox="1"/>
          <p:nvPr/>
        </p:nvSpPr>
        <p:spPr>
          <a:xfrm>
            <a:off x="3821300" y="2508800"/>
            <a:ext cx="78897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zh-CN" sz="4400" u="none" cap="none" strike="noStrike">
                <a:solidFill>
                  <a:srgbClr val="B7B7B7"/>
                </a:solidFill>
                <a:latin typeface="Microsoft Yahei"/>
                <a:ea typeface="Microsoft Yahei"/>
                <a:cs typeface="Microsoft Yahei"/>
                <a:sym typeface="Microsoft Yahei"/>
              </a:rPr>
              <a:t>Hubble ve JWST ile Çekilen Resimlerin Karşılaştırılması</a:t>
            </a:r>
            <a:endParaRPr b="1" i="0" sz="4400" u="none" cap="none" strike="noStrike">
              <a:solidFill>
                <a:srgbClr val="B7B7B7"/>
              </a:solidFill>
              <a:latin typeface="Microsoft Yahei"/>
              <a:ea typeface="Microsoft Yahei"/>
              <a:cs typeface="Microsoft Yahei"/>
              <a:sym typeface="Microsoft Yahei"/>
            </a:endParaRPr>
          </a:p>
        </p:txBody>
      </p:sp>
      <p:sp>
        <p:nvSpPr>
          <p:cNvPr id="1587" name="Google Shape;1587;g18d8d2bf5d6_0_453"/>
          <p:cNvSpPr txBox="1"/>
          <p:nvPr/>
        </p:nvSpPr>
        <p:spPr>
          <a:xfrm>
            <a:off x="8701088" y="2952750"/>
            <a:ext cx="114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588" name="Google Shape;1588;g18d8d2bf5d6_0_453"/>
          <p:cNvSpPr txBox="1"/>
          <p:nvPr/>
        </p:nvSpPr>
        <p:spPr>
          <a:xfrm>
            <a:off x="9643980" y="3542300"/>
            <a:ext cx="1600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589" name="Google Shape;1589;g18d8d2bf5d6_0_453"/>
          <p:cNvSpPr txBox="1"/>
          <p:nvPr/>
        </p:nvSpPr>
        <p:spPr>
          <a:xfrm>
            <a:off x="8701088" y="3646488"/>
            <a:ext cx="114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pic>
        <p:nvPicPr>
          <p:cNvPr id="1590" name="Google Shape;1590;g18d8d2bf5d6_0_453"/>
          <p:cNvPicPr preferRelativeResize="0"/>
          <p:nvPr/>
        </p:nvPicPr>
        <p:blipFill rotWithShape="1">
          <a:blip r:embed="rId3">
            <a:alphaModFix/>
          </a:blip>
          <a:srcRect b="0" l="0" r="0" t="0"/>
          <a:stretch/>
        </p:blipFill>
        <p:spPr>
          <a:xfrm>
            <a:off x="0" y="4610200"/>
            <a:ext cx="12192000" cy="2247800"/>
          </a:xfrm>
          <a:prstGeom prst="rect">
            <a:avLst/>
          </a:prstGeom>
          <a:noFill/>
          <a:ln>
            <a:noFill/>
          </a:ln>
        </p:spPr>
      </p:pic>
      <p:pic>
        <p:nvPicPr>
          <p:cNvPr id="1591" name="Google Shape;1591;g18d8d2bf5d6_0_453"/>
          <p:cNvPicPr preferRelativeResize="0"/>
          <p:nvPr/>
        </p:nvPicPr>
        <p:blipFill rotWithShape="1">
          <a:blip r:embed="rId3">
            <a:alphaModFix/>
          </a:blip>
          <a:srcRect b="0" l="0" r="0" t="0"/>
          <a:stretch/>
        </p:blipFill>
        <p:spPr>
          <a:xfrm>
            <a:off x="0" y="0"/>
            <a:ext cx="12192000" cy="2292250"/>
          </a:xfrm>
          <a:prstGeom prst="rect">
            <a:avLst/>
          </a:prstGeom>
          <a:noFill/>
          <a:ln>
            <a:noFill/>
          </a:ln>
        </p:spPr>
      </p:pic>
      <p:pic>
        <p:nvPicPr>
          <p:cNvPr id="1592" name="Google Shape;1592;g18d8d2bf5d6_0_453"/>
          <p:cNvPicPr preferRelativeResize="0"/>
          <p:nvPr/>
        </p:nvPicPr>
        <p:blipFill rotWithShape="1">
          <a:blip r:embed="rId4">
            <a:alphaModFix/>
          </a:blip>
          <a:srcRect b="0" l="0" r="0" t="0"/>
          <a:stretch/>
        </p:blipFill>
        <p:spPr>
          <a:xfrm>
            <a:off x="-113200" y="1601288"/>
            <a:ext cx="4270375" cy="4251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96" name="Shape 1596"/>
        <p:cNvGrpSpPr/>
        <p:nvPr/>
      </p:nvGrpSpPr>
      <p:grpSpPr>
        <a:xfrm>
          <a:off x="0" y="0"/>
          <a:ext cx="0" cy="0"/>
          <a:chOff x="0" y="0"/>
          <a:chExt cx="0" cy="0"/>
        </a:xfrm>
      </p:grpSpPr>
      <p:sp>
        <p:nvSpPr>
          <p:cNvPr id="1597" name="Google Shape;1597;g18d8d2bf5d6_0_465"/>
          <p:cNvSpPr txBox="1"/>
          <p:nvPr/>
        </p:nvSpPr>
        <p:spPr>
          <a:xfrm>
            <a:off x="501125" y="479475"/>
            <a:ext cx="35961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Karina Bulutsusu</a:t>
            </a:r>
            <a:endParaRPr b="1" i="0" sz="3100" u="sng" cap="none" strike="noStrike">
              <a:solidFill>
                <a:srgbClr val="9C0303"/>
              </a:solidFill>
              <a:latin typeface="Arial"/>
              <a:ea typeface="Arial"/>
              <a:cs typeface="Arial"/>
              <a:sym typeface="Arial"/>
            </a:endParaRPr>
          </a:p>
        </p:txBody>
      </p:sp>
      <p:sp>
        <p:nvSpPr>
          <p:cNvPr id="1598" name="Google Shape;1598;g18d8d2bf5d6_0_465"/>
          <p:cNvSpPr txBox="1"/>
          <p:nvPr/>
        </p:nvSpPr>
        <p:spPr>
          <a:xfrm>
            <a:off x="5274275" y="1153275"/>
            <a:ext cx="5811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599" name="Google Shape;1599;g18d8d2bf5d6_0_465"/>
          <p:cNvPicPr preferRelativeResize="0"/>
          <p:nvPr/>
        </p:nvPicPr>
        <p:blipFill rotWithShape="1">
          <a:blip r:embed="rId3">
            <a:alphaModFix/>
          </a:blip>
          <a:srcRect b="0" l="0" r="0" t="0"/>
          <a:stretch/>
        </p:blipFill>
        <p:spPr>
          <a:xfrm>
            <a:off x="501125" y="2034150"/>
            <a:ext cx="4773150" cy="4337350"/>
          </a:xfrm>
          <a:prstGeom prst="rect">
            <a:avLst/>
          </a:prstGeom>
          <a:noFill/>
          <a:ln>
            <a:noFill/>
          </a:ln>
        </p:spPr>
      </p:pic>
      <p:pic>
        <p:nvPicPr>
          <p:cNvPr id="1600" name="Google Shape;1600;g18d8d2bf5d6_0_465"/>
          <p:cNvPicPr preferRelativeResize="0"/>
          <p:nvPr/>
        </p:nvPicPr>
        <p:blipFill rotWithShape="1">
          <a:blip r:embed="rId4">
            <a:alphaModFix/>
          </a:blip>
          <a:srcRect b="0" l="0" r="0" t="0"/>
          <a:stretch/>
        </p:blipFill>
        <p:spPr>
          <a:xfrm>
            <a:off x="5652075" y="2034150"/>
            <a:ext cx="5602949" cy="433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04" name="Shape 1604"/>
        <p:cNvGrpSpPr/>
        <p:nvPr/>
      </p:nvGrpSpPr>
      <p:grpSpPr>
        <a:xfrm>
          <a:off x="0" y="0"/>
          <a:ext cx="0" cy="0"/>
          <a:chOff x="0" y="0"/>
          <a:chExt cx="0" cy="0"/>
        </a:xfrm>
      </p:grpSpPr>
      <p:sp>
        <p:nvSpPr>
          <p:cNvPr id="1605" name="Google Shape;1605;g18d8d2bf5d6_0_501"/>
          <p:cNvSpPr txBox="1"/>
          <p:nvPr/>
        </p:nvSpPr>
        <p:spPr>
          <a:xfrm>
            <a:off x="501125" y="479475"/>
            <a:ext cx="35961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Halka Bulutsusu</a:t>
            </a:r>
            <a:endParaRPr b="1" i="0" sz="3100" u="sng" cap="none" strike="noStrike">
              <a:solidFill>
                <a:srgbClr val="9C0303"/>
              </a:solidFill>
              <a:latin typeface="Arial"/>
              <a:ea typeface="Arial"/>
              <a:cs typeface="Arial"/>
              <a:sym typeface="Arial"/>
            </a:endParaRPr>
          </a:p>
        </p:txBody>
      </p:sp>
      <p:sp>
        <p:nvSpPr>
          <p:cNvPr id="1606" name="Google Shape;1606;g18d8d2bf5d6_0_501"/>
          <p:cNvSpPr txBox="1"/>
          <p:nvPr/>
        </p:nvSpPr>
        <p:spPr>
          <a:xfrm>
            <a:off x="5274275" y="1153275"/>
            <a:ext cx="5811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607" name="Google Shape;1607;g18d8d2bf5d6_0_501"/>
          <p:cNvPicPr preferRelativeResize="0"/>
          <p:nvPr/>
        </p:nvPicPr>
        <p:blipFill rotWithShape="1">
          <a:blip r:embed="rId3">
            <a:alphaModFix/>
          </a:blip>
          <a:srcRect b="0" l="0" r="0" t="0"/>
          <a:stretch/>
        </p:blipFill>
        <p:spPr>
          <a:xfrm>
            <a:off x="501125" y="1954700"/>
            <a:ext cx="4773150" cy="4457925"/>
          </a:xfrm>
          <a:prstGeom prst="rect">
            <a:avLst/>
          </a:prstGeom>
          <a:noFill/>
          <a:ln>
            <a:noFill/>
          </a:ln>
        </p:spPr>
      </p:pic>
      <p:pic>
        <p:nvPicPr>
          <p:cNvPr id="1608" name="Google Shape;1608;g18d8d2bf5d6_0_501"/>
          <p:cNvPicPr preferRelativeResize="0"/>
          <p:nvPr/>
        </p:nvPicPr>
        <p:blipFill rotWithShape="1">
          <a:blip r:embed="rId4">
            <a:alphaModFix/>
          </a:blip>
          <a:srcRect b="0" l="0" r="0" t="0"/>
          <a:stretch/>
        </p:blipFill>
        <p:spPr>
          <a:xfrm>
            <a:off x="5681875" y="1954700"/>
            <a:ext cx="5404300" cy="4457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12" name="Shape 1612"/>
        <p:cNvGrpSpPr/>
        <p:nvPr/>
      </p:nvGrpSpPr>
      <p:grpSpPr>
        <a:xfrm>
          <a:off x="0" y="0"/>
          <a:ext cx="0" cy="0"/>
          <a:chOff x="0" y="0"/>
          <a:chExt cx="0" cy="0"/>
        </a:xfrm>
      </p:grpSpPr>
      <p:sp>
        <p:nvSpPr>
          <p:cNvPr id="1613" name="Google Shape;1613;g18d8d2bf5d6_0_508"/>
          <p:cNvSpPr txBox="1"/>
          <p:nvPr/>
        </p:nvSpPr>
        <p:spPr>
          <a:xfrm>
            <a:off x="501125" y="479475"/>
            <a:ext cx="35961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Stephan Beşlisi</a:t>
            </a:r>
            <a:endParaRPr b="1" i="0" sz="3100" u="sng" cap="none" strike="noStrike">
              <a:solidFill>
                <a:srgbClr val="9C0303"/>
              </a:solidFill>
              <a:latin typeface="Arial"/>
              <a:ea typeface="Arial"/>
              <a:cs typeface="Arial"/>
              <a:sym typeface="Arial"/>
            </a:endParaRPr>
          </a:p>
        </p:txBody>
      </p:sp>
      <p:sp>
        <p:nvSpPr>
          <p:cNvPr id="1614" name="Google Shape;1614;g18d8d2bf5d6_0_508"/>
          <p:cNvSpPr txBox="1"/>
          <p:nvPr/>
        </p:nvSpPr>
        <p:spPr>
          <a:xfrm>
            <a:off x="5274275" y="1153275"/>
            <a:ext cx="5811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615" name="Google Shape;1615;g18d8d2bf5d6_0_508"/>
          <p:cNvPicPr preferRelativeResize="0"/>
          <p:nvPr/>
        </p:nvPicPr>
        <p:blipFill rotWithShape="1">
          <a:blip r:embed="rId3">
            <a:alphaModFix/>
          </a:blip>
          <a:srcRect b="0" l="0" r="0" t="0"/>
          <a:stretch/>
        </p:blipFill>
        <p:spPr>
          <a:xfrm>
            <a:off x="501125" y="2034150"/>
            <a:ext cx="4773150" cy="4438650"/>
          </a:xfrm>
          <a:prstGeom prst="rect">
            <a:avLst/>
          </a:prstGeom>
          <a:noFill/>
          <a:ln>
            <a:noFill/>
          </a:ln>
        </p:spPr>
      </p:pic>
      <p:pic>
        <p:nvPicPr>
          <p:cNvPr id="1616" name="Google Shape;1616;g18d8d2bf5d6_0_508"/>
          <p:cNvPicPr preferRelativeResize="0"/>
          <p:nvPr/>
        </p:nvPicPr>
        <p:blipFill rotWithShape="1">
          <a:blip r:embed="rId4">
            <a:alphaModFix/>
          </a:blip>
          <a:srcRect b="0" l="0" r="0" t="0"/>
          <a:stretch/>
        </p:blipFill>
        <p:spPr>
          <a:xfrm>
            <a:off x="5698425" y="2034150"/>
            <a:ext cx="5387750" cy="440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20" name="Shape 1620"/>
        <p:cNvGrpSpPr/>
        <p:nvPr/>
      </p:nvGrpSpPr>
      <p:grpSpPr>
        <a:xfrm>
          <a:off x="0" y="0"/>
          <a:ext cx="0" cy="0"/>
          <a:chOff x="0" y="0"/>
          <a:chExt cx="0" cy="0"/>
        </a:xfrm>
      </p:grpSpPr>
      <p:sp>
        <p:nvSpPr>
          <p:cNvPr id="1621" name="Google Shape;1621;g18d8d2bf5d6_0_521"/>
          <p:cNvSpPr txBox="1"/>
          <p:nvPr/>
        </p:nvSpPr>
        <p:spPr>
          <a:xfrm>
            <a:off x="501125" y="479475"/>
            <a:ext cx="57108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SMACS 0723 Galaksi Kümesi</a:t>
            </a:r>
            <a:endParaRPr b="1" i="0" sz="3100" u="sng" cap="none" strike="noStrike">
              <a:solidFill>
                <a:srgbClr val="9C0303"/>
              </a:solidFill>
              <a:latin typeface="Arial"/>
              <a:ea typeface="Arial"/>
              <a:cs typeface="Arial"/>
              <a:sym typeface="Arial"/>
            </a:endParaRPr>
          </a:p>
        </p:txBody>
      </p:sp>
      <p:sp>
        <p:nvSpPr>
          <p:cNvPr id="1622" name="Google Shape;1622;g18d8d2bf5d6_0_521"/>
          <p:cNvSpPr txBox="1"/>
          <p:nvPr/>
        </p:nvSpPr>
        <p:spPr>
          <a:xfrm>
            <a:off x="5274275" y="1153275"/>
            <a:ext cx="5811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623" name="Google Shape;1623;g18d8d2bf5d6_0_521"/>
          <p:cNvPicPr preferRelativeResize="0"/>
          <p:nvPr/>
        </p:nvPicPr>
        <p:blipFill rotWithShape="1">
          <a:blip r:embed="rId3">
            <a:alphaModFix/>
          </a:blip>
          <a:srcRect b="0" l="0" r="0" t="0"/>
          <a:stretch/>
        </p:blipFill>
        <p:spPr>
          <a:xfrm>
            <a:off x="617075" y="1901850"/>
            <a:ext cx="4435325" cy="4371975"/>
          </a:xfrm>
          <a:prstGeom prst="rect">
            <a:avLst/>
          </a:prstGeom>
          <a:noFill/>
          <a:ln>
            <a:noFill/>
          </a:ln>
        </p:spPr>
      </p:pic>
      <p:pic>
        <p:nvPicPr>
          <p:cNvPr id="1624" name="Google Shape;1624;g18d8d2bf5d6_0_521"/>
          <p:cNvPicPr preferRelativeResize="0"/>
          <p:nvPr/>
        </p:nvPicPr>
        <p:blipFill rotWithShape="1">
          <a:blip r:embed="rId4">
            <a:alphaModFix/>
          </a:blip>
          <a:srcRect b="0" l="0" r="0" t="0"/>
          <a:stretch/>
        </p:blipFill>
        <p:spPr>
          <a:xfrm>
            <a:off x="5506200" y="1901850"/>
            <a:ext cx="4681400" cy="4371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5" name="Shape 605"/>
        <p:cNvGrpSpPr/>
        <p:nvPr/>
      </p:nvGrpSpPr>
      <p:grpSpPr>
        <a:xfrm>
          <a:off x="0" y="0"/>
          <a:ext cx="0" cy="0"/>
          <a:chOff x="0" y="0"/>
          <a:chExt cx="0" cy="0"/>
        </a:xfrm>
      </p:grpSpPr>
      <p:sp>
        <p:nvSpPr>
          <p:cNvPr id="606" name="Google Shape;606;p2"/>
          <p:cNvSpPr txBox="1"/>
          <p:nvPr/>
        </p:nvSpPr>
        <p:spPr>
          <a:xfrm>
            <a:off x="5274275" y="479475"/>
            <a:ext cx="4126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KISACA JWST</a:t>
            </a:r>
            <a:endParaRPr b="1" i="0" sz="3100" u="sng" cap="none" strike="noStrike">
              <a:solidFill>
                <a:srgbClr val="9C0303"/>
              </a:solidFill>
              <a:latin typeface="Arial"/>
              <a:ea typeface="Arial"/>
              <a:cs typeface="Arial"/>
              <a:sym typeface="Arial"/>
            </a:endParaRPr>
          </a:p>
        </p:txBody>
      </p:sp>
      <p:sp>
        <p:nvSpPr>
          <p:cNvPr id="607" name="Google Shape;607;p2"/>
          <p:cNvSpPr txBox="1"/>
          <p:nvPr/>
        </p:nvSpPr>
        <p:spPr>
          <a:xfrm>
            <a:off x="5274275" y="1153275"/>
            <a:ext cx="58119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chemeClr val="dk1"/>
                </a:solidFill>
                <a:latin typeface="Arial"/>
                <a:ea typeface="Arial"/>
                <a:cs typeface="Arial"/>
                <a:sym typeface="Arial"/>
              </a:rPr>
              <a:t>Uzaya gönderilmiş en güçlü teleskop olan James Webb Uzay Teleskobu (JWST), kızılötesi astronomiye yönelik bir uzay teleskobudur. Eskiyen </a:t>
            </a:r>
            <a:r>
              <a:rPr b="0" i="0" lang="zh-CN" sz="24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Hubble Uzay Teleskobu</a:t>
            </a:r>
            <a:r>
              <a:rPr b="0" i="0" lang="zh-CN" sz="2400" u="none" cap="none" strike="noStrike">
                <a:solidFill>
                  <a:schemeClr val="dk1"/>
                </a:solidFill>
                <a:latin typeface="Arial"/>
                <a:ea typeface="Arial"/>
                <a:cs typeface="Arial"/>
                <a:sym typeface="Arial"/>
              </a:rPr>
              <a:t>'nun kısmen ardılı olacak şekilde planlanmış, </a:t>
            </a:r>
            <a:r>
              <a:rPr b="0" i="0" lang="zh-CN" sz="2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NASA</a:t>
            </a:r>
            <a:r>
              <a:rPr b="0" i="0" lang="zh-CN" sz="2400" u="none" cap="none" strike="noStrike">
                <a:solidFill>
                  <a:schemeClr val="dk1"/>
                </a:solidFill>
                <a:latin typeface="Arial"/>
                <a:ea typeface="Arial"/>
                <a:cs typeface="Arial"/>
                <a:sym typeface="Arial"/>
              </a:rPr>
              <a:t> öncülüğünde ve </a:t>
            </a:r>
            <a:r>
              <a:rPr b="0" i="0" lang="zh-CN" sz="24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ESA</a:t>
            </a:r>
            <a:r>
              <a:rPr b="0" i="0" lang="zh-CN" sz="2400" u="none" cap="none" strike="noStrike">
                <a:solidFill>
                  <a:schemeClr val="dk1"/>
                </a:solidFill>
                <a:latin typeface="Arial"/>
                <a:ea typeface="Arial"/>
                <a:cs typeface="Arial"/>
                <a:sym typeface="Arial"/>
              </a:rPr>
              <a:t> ile </a:t>
            </a:r>
            <a:r>
              <a:rPr b="0" i="0" lang="zh-CN" sz="2400" u="none" cap="none" strike="noStrike">
                <a:solidFill>
                  <a:schemeClr val="dk1"/>
                </a:solidFill>
                <a:uFill>
                  <a:noFill/>
                </a:uFill>
                <a:latin typeface="Arial"/>
                <a:ea typeface="Arial"/>
                <a:cs typeface="Arial"/>
                <a:sym typeface="Arial"/>
                <a:hlinkClick r:id="rId6">
                  <a:extLst>
                    <a:ext uri="{A12FA001-AC4F-418D-AE19-62706E023703}">
                      <ahyp:hlinkClr val="tx"/>
                    </a:ext>
                  </a:extLst>
                </a:hlinkClick>
              </a:rPr>
              <a:t>CSA</a:t>
            </a:r>
            <a:r>
              <a:rPr b="0" i="0" lang="zh-CN" sz="2400" u="none" cap="none" strike="noStrike">
                <a:solidFill>
                  <a:schemeClr val="dk1"/>
                </a:solidFill>
                <a:latin typeface="Arial"/>
                <a:ea typeface="Arial"/>
                <a:cs typeface="Arial"/>
                <a:sym typeface="Arial"/>
              </a:rPr>
              <a:t>'nın desteğiyle geliştirilmiştir. Aralık 2021'de uzaya fırlatılmış ve Ocak 2022'de yörüngesine girmiştir.</a:t>
            </a:r>
            <a:endParaRPr b="0" i="0" sz="2400" u="none" cap="none" strike="noStrike">
              <a:solidFill>
                <a:schemeClr val="dk1"/>
              </a:solidFill>
              <a:latin typeface="Arial"/>
              <a:ea typeface="Arial"/>
              <a:cs typeface="Arial"/>
              <a:sym typeface="Arial"/>
            </a:endParaRPr>
          </a:p>
        </p:txBody>
      </p:sp>
      <p:pic>
        <p:nvPicPr>
          <p:cNvPr id="608" name="Google Shape;608;p2"/>
          <p:cNvPicPr preferRelativeResize="0"/>
          <p:nvPr/>
        </p:nvPicPr>
        <p:blipFill>
          <a:blip r:embed="rId7">
            <a:alphaModFix/>
          </a:blip>
          <a:stretch>
            <a:fillRect/>
          </a:stretch>
        </p:blipFill>
        <p:spPr>
          <a:xfrm>
            <a:off x="674316" y="737725"/>
            <a:ext cx="2350208" cy="1965775"/>
          </a:xfrm>
          <a:prstGeom prst="rect">
            <a:avLst/>
          </a:prstGeom>
          <a:noFill/>
          <a:ln>
            <a:noFill/>
          </a:ln>
        </p:spPr>
      </p:pic>
      <p:pic>
        <p:nvPicPr>
          <p:cNvPr id="609" name="Google Shape;609;p2"/>
          <p:cNvPicPr preferRelativeResize="0"/>
          <p:nvPr/>
        </p:nvPicPr>
        <p:blipFill>
          <a:blip r:embed="rId8">
            <a:alphaModFix/>
          </a:blip>
          <a:stretch>
            <a:fillRect/>
          </a:stretch>
        </p:blipFill>
        <p:spPr>
          <a:xfrm>
            <a:off x="654975" y="3042850"/>
            <a:ext cx="2750874" cy="1070550"/>
          </a:xfrm>
          <a:prstGeom prst="rect">
            <a:avLst/>
          </a:prstGeom>
          <a:noFill/>
          <a:ln>
            <a:noFill/>
          </a:ln>
        </p:spPr>
      </p:pic>
      <p:pic>
        <p:nvPicPr>
          <p:cNvPr id="610" name="Google Shape;610;p2"/>
          <p:cNvPicPr preferRelativeResize="0"/>
          <p:nvPr/>
        </p:nvPicPr>
        <p:blipFill>
          <a:blip r:embed="rId9">
            <a:alphaModFix/>
          </a:blip>
          <a:stretch>
            <a:fillRect/>
          </a:stretch>
        </p:blipFill>
        <p:spPr>
          <a:xfrm>
            <a:off x="852450" y="4290950"/>
            <a:ext cx="1993950" cy="1735375"/>
          </a:xfrm>
          <a:prstGeom prst="rect">
            <a:avLst/>
          </a:prstGeom>
          <a:noFill/>
          <a:ln>
            <a:noFill/>
          </a:ln>
        </p:spPr>
      </p:pic>
      <p:pic>
        <p:nvPicPr>
          <p:cNvPr id="611" name="Google Shape;611;p2"/>
          <p:cNvPicPr preferRelativeResize="0"/>
          <p:nvPr/>
        </p:nvPicPr>
        <p:blipFill rotWithShape="1">
          <a:blip r:embed="rId10">
            <a:alphaModFix/>
          </a:blip>
          <a:srcRect b="0" l="0" r="0" t="0"/>
          <a:stretch/>
        </p:blipFill>
        <p:spPr>
          <a:xfrm>
            <a:off x="8951575" y="4617625"/>
            <a:ext cx="2556974" cy="2049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5" name="Shape 615"/>
        <p:cNvGrpSpPr/>
        <p:nvPr/>
      </p:nvGrpSpPr>
      <p:grpSpPr>
        <a:xfrm>
          <a:off x="0" y="0"/>
          <a:ext cx="0" cy="0"/>
          <a:chOff x="0" y="0"/>
          <a:chExt cx="0" cy="0"/>
        </a:xfrm>
      </p:grpSpPr>
      <p:sp>
        <p:nvSpPr>
          <p:cNvPr id="616" name="Google Shape;616;g18cd47271be_0_516"/>
          <p:cNvSpPr txBox="1"/>
          <p:nvPr/>
        </p:nvSpPr>
        <p:spPr>
          <a:xfrm>
            <a:off x="5274275" y="479475"/>
            <a:ext cx="4126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KISACA JWST</a:t>
            </a:r>
            <a:endParaRPr b="1" i="0" sz="3100" u="sng" cap="none" strike="noStrike">
              <a:solidFill>
                <a:srgbClr val="9C0303"/>
              </a:solidFill>
              <a:latin typeface="Arial"/>
              <a:ea typeface="Arial"/>
              <a:cs typeface="Arial"/>
              <a:sym typeface="Arial"/>
            </a:endParaRPr>
          </a:p>
        </p:txBody>
      </p:sp>
      <p:sp>
        <p:nvSpPr>
          <p:cNvPr id="617" name="Google Shape;617;g18cd47271be_0_516"/>
          <p:cNvSpPr txBox="1"/>
          <p:nvPr/>
        </p:nvSpPr>
        <p:spPr>
          <a:xfrm>
            <a:off x="5274275" y="1153275"/>
            <a:ext cx="5811900" cy="30469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chemeClr val="dk1"/>
                </a:solidFill>
                <a:latin typeface="Arial"/>
                <a:ea typeface="Arial"/>
                <a:cs typeface="Arial"/>
                <a:sym typeface="Arial"/>
              </a:rPr>
              <a:t>Adını 2002'de </a:t>
            </a:r>
            <a:r>
              <a:rPr b="0" i="0" lang="zh-CN" sz="24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NASA</a:t>
            </a:r>
            <a:r>
              <a:rPr b="0" i="0" lang="zh-CN" sz="2400" u="none" cap="none" strike="noStrike">
                <a:solidFill>
                  <a:schemeClr val="dk1"/>
                </a:solidFill>
                <a:latin typeface="Arial"/>
                <a:ea typeface="Arial"/>
                <a:cs typeface="Arial"/>
                <a:sym typeface="Arial"/>
              </a:rPr>
              <a:t>'nın Apollo programından sorumlu müdürü olan </a:t>
            </a:r>
            <a:r>
              <a:rPr b="0" i="0" lang="zh-CN" sz="2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James Edwin Webb</a:t>
            </a:r>
            <a:r>
              <a:rPr b="0" i="0" lang="zh-CN" sz="2400" u="none" cap="none" strike="noStrike">
                <a:solidFill>
                  <a:schemeClr val="dk1"/>
                </a:solidFill>
                <a:latin typeface="Arial"/>
                <a:ea typeface="Arial"/>
                <a:cs typeface="Arial"/>
                <a:sym typeface="Arial"/>
              </a:rPr>
              <a:t>'ten alan JWST, 6,5 metre çapında altın kaplama bir aynaya sahiptir. Bu ayna, 13.5 milyar ışık yılı uzağı, yani </a:t>
            </a:r>
            <a:r>
              <a:rPr b="0" i="0" lang="zh-CN" sz="24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evrenin</a:t>
            </a:r>
            <a:r>
              <a:rPr b="0" i="0" lang="zh-CN" sz="2400" u="none" cap="none" strike="noStrike">
                <a:solidFill>
                  <a:schemeClr val="dk1"/>
                </a:solidFill>
                <a:latin typeface="Arial"/>
                <a:ea typeface="Arial"/>
                <a:cs typeface="Arial"/>
                <a:sym typeface="Arial"/>
              </a:rPr>
              <a:t> ilk </a:t>
            </a:r>
            <a:r>
              <a:rPr b="0" i="0" lang="zh-CN" sz="2400" u="none" cap="none" strike="noStrike">
                <a:solidFill>
                  <a:schemeClr val="dk1"/>
                </a:solidFill>
                <a:uFill>
                  <a:noFill/>
                </a:uFill>
                <a:latin typeface="Arial"/>
                <a:ea typeface="Arial"/>
                <a:cs typeface="Arial"/>
                <a:sym typeface="Arial"/>
                <a:hlinkClick r:id="rId6">
                  <a:extLst>
                    <a:ext uri="{A12FA001-AC4F-418D-AE19-62706E023703}">
                      <ahyp:hlinkClr val="tx"/>
                    </a:ext>
                  </a:extLst>
                </a:hlinkClick>
              </a:rPr>
              <a:t>yıldızlarının</a:t>
            </a:r>
            <a:r>
              <a:rPr b="0" i="0" lang="zh-CN" sz="2400" u="none" cap="none" strike="noStrike">
                <a:solidFill>
                  <a:schemeClr val="dk1"/>
                </a:solidFill>
                <a:latin typeface="Arial"/>
                <a:ea typeface="Arial"/>
                <a:cs typeface="Arial"/>
                <a:sym typeface="Arial"/>
              </a:rPr>
              <a:t> oluştuğu zamanı görmesini olanaklı kılmaktatır.</a:t>
            </a:r>
            <a:endParaRPr b="0" i="0" sz="2400" u="none" cap="none" strike="noStrike">
              <a:solidFill>
                <a:schemeClr val="dk1"/>
              </a:solidFill>
              <a:latin typeface="Arial"/>
              <a:ea typeface="Arial"/>
              <a:cs typeface="Arial"/>
              <a:sym typeface="Arial"/>
            </a:endParaRPr>
          </a:p>
        </p:txBody>
      </p:sp>
      <p:pic>
        <p:nvPicPr>
          <p:cNvPr id="618" name="Google Shape;618;g18cd47271be_0_516"/>
          <p:cNvPicPr preferRelativeResize="0"/>
          <p:nvPr/>
        </p:nvPicPr>
        <p:blipFill>
          <a:blip r:embed="rId7">
            <a:alphaModFix/>
          </a:blip>
          <a:stretch>
            <a:fillRect/>
          </a:stretch>
        </p:blipFill>
        <p:spPr>
          <a:xfrm>
            <a:off x="643400" y="984476"/>
            <a:ext cx="3722625" cy="4889051"/>
          </a:xfrm>
          <a:prstGeom prst="rect">
            <a:avLst/>
          </a:prstGeom>
          <a:noFill/>
          <a:ln>
            <a:noFill/>
          </a:ln>
        </p:spPr>
      </p:pic>
      <p:pic>
        <p:nvPicPr>
          <p:cNvPr id="619" name="Google Shape;619;g18cd47271be_0_516"/>
          <p:cNvPicPr preferRelativeResize="0"/>
          <p:nvPr/>
        </p:nvPicPr>
        <p:blipFill rotWithShape="1">
          <a:blip r:embed="rId8">
            <a:alphaModFix/>
          </a:blip>
          <a:srcRect b="0" l="0" r="0" t="0"/>
          <a:stretch/>
        </p:blipFill>
        <p:spPr>
          <a:xfrm>
            <a:off x="8951575" y="4617625"/>
            <a:ext cx="2556974" cy="2049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3" name="Shape 623"/>
        <p:cNvGrpSpPr/>
        <p:nvPr/>
      </p:nvGrpSpPr>
      <p:grpSpPr>
        <a:xfrm>
          <a:off x="0" y="0"/>
          <a:ext cx="0" cy="0"/>
          <a:chOff x="0" y="0"/>
          <a:chExt cx="0" cy="0"/>
        </a:xfrm>
      </p:grpSpPr>
      <p:sp>
        <p:nvSpPr>
          <p:cNvPr id="624" name="Google Shape;624;g18cd47271be_0_2066"/>
          <p:cNvSpPr txBox="1"/>
          <p:nvPr/>
        </p:nvSpPr>
        <p:spPr>
          <a:xfrm>
            <a:off x="5274275" y="479475"/>
            <a:ext cx="4126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KISACA JWST</a:t>
            </a:r>
            <a:endParaRPr b="1" i="0" sz="3100" u="sng" cap="none" strike="noStrike">
              <a:solidFill>
                <a:srgbClr val="9C0303"/>
              </a:solidFill>
              <a:latin typeface="Arial"/>
              <a:ea typeface="Arial"/>
              <a:cs typeface="Arial"/>
              <a:sym typeface="Arial"/>
            </a:endParaRPr>
          </a:p>
        </p:txBody>
      </p:sp>
      <p:sp>
        <p:nvSpPr>
          <p:cNvPr id="625" name="Google Shape;625;g18cd47271be_0_2066"/>
          <p:cNvSpPr txBox="1"/>
          <p:nvPr/>
        </p:nvSpPr>
        <p:spPr>
          <a:xfrm>
            <a:off x="5274275" y="1153275"/>
            <a:ext cx="62478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chemeClr val="dk1"/>
                </a:solidFill>
                <a:latin typeface="Arial"/>
                <a:ea typeface="Arial"/>
                <a:cs typeface="Arial"/>
                <a:sym typeface="Arial"/>
              </a:rPr>
              <a:t>1995'te </a:t>
            </a:r>
            <a:r>
              <a:rPr b="0" i="0" lang="zh-CN" sz="24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Hubble</a:t>
            </a:r>
            <a:r>
              <a:rPr b="0" i="0" lang="zh-CN" sz="2400" u="none" cap="none" strike="noStrike">
                <a:solidFill>
                  <a:schemeClr val="dk1"/>
                </a:solidFill>
                <a:latin typeface="Arial"/>
                <a:ea typeface="Arial"/>
                <a:cs typeface="Arial"/>
                <a:sym typeface="Arial"/>
              </a:rPr>
              <a:t>'ın ardılı olarak tasarlanan JWST'in tamamlanması uzun sürdü, birçok teknik engelle karşılaştı. 25 Aralık 2021 tarihinde fırlatıldığında L2 (</a:t>
            </a:r>
            <a:r>
              <a:rPr b="0" i="0" lang="zh-CN" sz="2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Lagrange noktası</a:t>
            </a:r>
            <a:r>
              <a:rPr b="0" i="0" lang="zh-CN" sz="2400" u="none" cap="none" strike="noStrike">
                <a:solidFill>
                  <a:schemeClr val="dk1"/>
                </a:solidFill>
                <a:latin typeface="Arial"/>
                <a:ea typeface="Arial"/>
                <a:cs typeface="Arial"/>
                <a:sym typeface="Arial"/>
              </a:rPr>
              <a:t> 2) konumu etrafında, </a:t>
            </a:r>
            <a:r>
              <a:rPr b="0" i="0" lang="zh-CN" sz="24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Güneş</a:t>
            </a:r>
            <a:r>
              <a:rPr b="0" i="0" lang="zh-CN" sz="2400" u="none" cap="none" strike="noStrike">
                <a:solidFill>
                  <a:schemeClr val="dk1"/>
                </a:solidFill>
                <a:latin typeface="Arial"/>
                <a:ea typeface="Arial"/>
                <a:cs typeface="Arial"/>
                <a:sym typeface="Arial"/>
              </a:rPr>
              <a:t>'ten uzak, </a:t>
            </a:r>
            <a:r>
              <a:rPr b="0" i="0" lang="zh-CN" sz="2400" u="none" cap="none" strike="noStrike">
                <a:solidFill>
                  <a:schemeClr val="dk1"/>
                </a:solidFill>
                <a:uFill>
                  <a:noFill/>
                </a:uFill>
                <a:latin typeface="Arial"/>
                <a:ea typeface="Arial"/>
                <a:cs typeface="Arial"/>
                <a:sym typeface="Arial"/>
                <a:hlinkClick r:id="rId6">
                  <a:extLst>
                    <a:ext uri="{A12FA001-AC4F-418D-AE19-62706E023703}">
                      <ahyp:hlinkClr val="tx"/>
                    </a:ext>
                  </a:extLst>
                </a:hlinkClick>
              </a:rPr>
              <a:t>Dünya</a:t>
            </a:r>
            <a:r>
              <a:rPr b="0" i="0" lang="zh-CN" sz="2400" u="none" cap="none" strike="noStrike">
                <a:solidFill>
                  <a:schemeClr val="dk1"/>
                </a:solidFill>
                <a:latin typeface="Arial"/>
                <a:ea typeface="Arial"/>
                <a:cs typeface="Arial"/>
                <a:sym typeface="Arial"/>
              </a:rPr>
              <a:t>'nın yörüngesinin 1,5 milyon kilometre ötesinde bir yerde sıkı bir yörüngeye oturmuştur.</a:t>
            </a:r>
            <a:r>
              <a:rPr lang="zh-CN" sz="2400">
                <a:solidFill>
                  <a:schemeClr val="dk1"/>
                </a:solidFill>
              </a:rPr>
              <a:t> </a:t>
            </a:r>
            <a:r>
              <a:rPr lang="zh-CN" sz="2400">
                <a:solidFill>
                  <a:schemeClr val="dk1"/>
                </a:solidFill>
              </a:rPr>
              <a:t>Bu uzaklık, Dünya ile </a:t>
            </a:r>
            <a:r>
              <a:rPr lang="zh-CN" sz="2400">
                <a:solidFill>
                  <a:schemeClr val="dk1"/>
                </a:solidFill>
                <a:uFill>
                  <a:noFill/>
                </a:uFill>
                <a:hlinkClick r:id="rId7">
                  <a:extLst>
                    <a:ext uri="{A12FA001-AC4F-418D-AE19-62706E023703}">
                      <ahyp:hlinkClr val="tx"/>
                    </a:ext>
                  </a:extLst>
                </a:hlinkClick>
              </a:rPr>
              <a:t>Ay</a:t>
            </a:r>
            <a:r>
              <a:rPr lang="zh-CN" sz="2400">
                <a:solidFill>
                  <a:schemeClr val="dk1"/>
                </a:solidFill>
              </a:rPr>
              <a:t> arasındaki uzaklığın dört katı kadardır.</a:t>
            </a:r>
            <a:endParaRPr b="0" i="0" sz="2400" u="none" cap="none" strike="noStrike">
              <a:solidFill>
                <a:schemeClr val="dk1"/>
              </a:solidFill>
              <a:latin typeface="Arial"/>
              <a:ea typeface="Arial"/>
              <a:cs typeface="Arial"/>
              <a:sym typeface="Arial"/>
            </a:endParaRPr>
          </a:p>
        </p:txBody>
      </p:sp>
      <p:pic>
        <p:nvPicPr>
          <p:cNvPr id="626" name="Google Shape;626;g18cd47271be_0_2066"/>
          <p:cNvPicPr preferRelativeResize="0"/>
          <p:nvPr/>
        </p:nvPicPr>
        <p:blipFill rotWithShape="1">
          <a:blip r:embed="rId8">
            <a:alphaModFix/>
          </a:blip>
          <a:srcRect b="54281" l="1068" r="0" t="0"/>
          <a:stretch/>
        </p:blipFill>
        <p:spPr>
          <a:xfrm>
            <a:off x="278175" y="1048875"/>
            <a:ext cx="4850201" cy="360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0" name="Shape 630"/>
        <p:cNvGrpSpPr/>
        <p:nvPr/>
      </p:nvGrpSpPr>
      <p:grpSpPr>
        <a:xfrm>
          <a:off x="0" y="0"/>
          <a:ext cx="0" cy="0"/>
          <a:chOff x="0" y="0"/>
          <a:chExt cx="0" cy="0"/>
        </a:xfrm>
      </p:grpSpPr>
      <p:sp>
        <p:nvSpPr>
          <p:cNvPr id="631" name="Google Shape;631;g18cd47271be_0_2580"/>
          <p:cNvSpPr txBox="1"/>
          <p:nvPr/>
        </p:nvSpPr>
        <p:spPr>
          <a:xfrm>
            <a:off x="5274275" y="479475"/>
            <a:ext cx="4126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KISACA JWST</a:t>
            </a:r>
            <a:endParaRPr b="1" i="0" sz="3100" u="sng" cap="none" strike="noStrike">
              <a:solidFill>
                <a:srgbClr val="9C0303"/>
              </a:solidFill>
              <a:latin typeface="Arial"/>
              <a:ea typeface="Arial"/>
              <a:cs typeface="Arial"/>
              <a:sym typeface="Arial"/>
            </a:endParaRPr>
          </a:p>
        </p:txBody>
      </p:sp>
      <p:sp>
        <p:nvSpPr>
          <p:cNvPr id="632" name="Google Shape;632;g18cd47271be_0_2580"/>
          <p:cNvSpPr txBox="1"/>
          <p:nvPr/>
        </p:nvSpPr>
        <p:spPr>
          <a:xfrm>
            <a:off x="5274275" y="1153275"/>
            <a:ext cx="5811900" cy="526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L2 konumu, uzayda Güneş'in ve Dünya'nın </a:t>
            </a:r>
            <a:r>
              <a:rPr b="0" i="0" lang="zh-CN" sz="24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kütleçekiminin</a:t>
            </a:r>
            <a:r>
              <a:rPr b="0" i="0" lang="zh-CN" sz="2400" u="none" cap="none" strike="noStrike">
                <a:solidFill>
                  <a:schemeClr val="dk1"/>
                </a:solidFill>
                <a:latin typeface="Arial"/>
                <a:ea typeface="Arial"/>
                <a:cs typeface="Arial"/>
                <a:sym typeface="Arial"/>
              </a:rPr>
              <a:t> birlikte çalışıp Güneş'in etrafında yörüngede dönen bir nesneyi Dünya'yla aynı oranda çektiği, yörünge dönüşünü bir yılda yapmasını sağladığı yerdir. Yani JWST, büyük ölçüde Dünya'nın gölgesindedir; bu durum Güneş'ten gelen ısı kirliliğini önler ve teleskobun derin uzayda çok soluk kızılaltı kaynakları saptamasını olanaklı kılar. NASA, teleskobun </a:t>
            </a:r>
            <a:r>
              <a:rPr b="0" i="0" lang="zh-CN" sz="2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Ay</a:t>
            </a:r>
            <a:r>
              <a:rPr b="0" i="0" lang="zh-CN" sz="2400" u="none" cap="none" strike="noStrike">
                <a:solidFill>
                  <a:schemeClr val="dk1"/>
                </a:solidFill>
                <a:latin typeface="Arial"/>
                <a:ea typeface="Arial"/>
                <a:cs typeface="Arial"/>
                <a:sym typeface="Arial"/>
              </a:rPr>
              <a:t>'daki bir </a:t>
            </a:r>
            <a:r>
              <a:rPr b="0" i="0" lang="zh-CN" sz="24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yabanarısının</a:t>
            </a:r>
            <a:r>
              <a:rPr b="0" i="0" lang="zh-CN" sz="2400" u="none" cap="none" strike="noStrike">
                <a:solidFill>
                  <a:schemeClr val="dk1"/>
                </a:solidFill>
                <a:latin typeface="Arial"/>
                <a:ea typeface="Arial"/>
                <a:cs typeface="Arial"/>
                <a:sym typeface="Arial"/>
              </a:rPr>
              <a:t> ısısını dahi saptayabildiğini iddia etmektedir.</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633" name="Google Shape;633;g18cd47271be_0_2580"/>
          <p:cNvPicPr preferRelativeResize="0"/>
          <p:nvPr/>
        </p:nvPicPr>
        <p:blipFill rotWithShape="1">
          <a:blip r:embed="rId6">
            <a:alphaModFix/>
          </a:blip>
          <a:srcRect b="0" l="0" r="0" t="0"/>
          <a:stretch/>
        </p:blipFill>
        <p:spPr>
          <a:xfrm>
            <a:off x="448075" y="1272600"/>
            <a:ext cx="4686249" cy="4602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
          <p:cNvSpPr/>
          <p:nvPr/>
        </p:nvSpPr>
        <p:spPr>
          <a:xfrm>
            <a:off x="0" y="2222500"/>
            <a:ext cx="12192000" cy="2387700"/>
          </a:xfrm>
          <a:prstGeom prst="rect">
            <a:avLst/>
          </a:prstGeom>
          <a:solidFill>
            <a:srgbClr val="0316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9" name="Google Shape;639;p5"/>
          <p:cNvSpPr/>
          <p:nvPr/>
        </p:nvSpPr>
        <p:spPr>
          <a:xfrm>
            <a:off x="6159500" y="2222500"/>
            <a:ext cx="6032400" cy="2387700"/>
          </a:xfrm>
          <a:prstGeom prst="triangle">
            <a:avLst>
              <a:gd fmla="val 79895"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0" name="Google Shape;640;p5"/>
          <p:cNvSpPr txBox="1"/>
          <p:nvPr/>
        </p:nvSpPr>
        <p:spPr>
          <a:xfrm>
            <a:off x="4576850" y="2940750"/>
            <a:ext cx="41244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zh-CN" sz="4400" u="none" cap="none" strike="noStrike">
                <a:solidFill>
                  <a:srgbClr val="B7B7B7"/>
                </a:solidFill>
                <a:latin typeface="Microsoft Yahei"/>
                <a:ea typeface="Microsoft Yahei"/>
                <a:cs typeface="Microsoft Yahei"/>
                <a:sym typeface="Microsoft Yahei"/>
              </a:rPr>
              <a:t>ÖZELLİKLERİ</a:t>
            </a:r>
            <a:endParaRPr b="1" i="0" sz="4400" u="none" cap="none" strike="noStrike">
              <a:solidFill>
                <a:srgbClr val="B7B7B7"/>
              </a:solidFill>
              <a:latin typeface="Microsoft Yahei"/>
              <a:ea typeface="Microsoft Yahei"/>
              <a:cs typeface="Microsoft Yahei"/>
              <a:sym typeface="Microsoft Yahei"/>
            </a:endParaRPr>
          </a:p>
        </p:txBody>
      </p:sp>
      <p:sp>
        <p:nvSpPr>
          <p:cNvPr id="641" name="Google Shape;641;p5"/>
          <p:cNvSpPr txBox="1"/>
          <p:nvPr/>
        </p:nvSpPr>
        <p:spPr>
          <a:xfrm>
            <a:off x="8701088" y="2952750"/>
            <a:ext cx="114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42" name="Google Shape;642;p5"/>
          <p:cNvSpPr txBox="1"/>
          <p:nvPr/>
        </p:nvSpPr>
        <p:spPr>
          <a:xfrm>
            <a:off x="9643980" y="3542300"/>
            <a:ext cx="1600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43" name="Google Shape;643;p5"/>
          <p:cNvSpPr txBox="1"/>
          <p:nvPr/>
        </p:nvSpPr>
        <p:spPr>
          <a:xfrm>
            <a:off x="8701088" y="3646488"/>
            <a:ext cx="114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pic>
        <p:nvPicPr>
          <p:cNvPr id="644" name="Google Shape;644;p5"/>
          <p:cNvPicPr preferRelativeResize="0"/>
          <p:nvPr/>
        </p:nvPicPr>
        <p:blipFill rotWithShape="1">
          <a:blip r:embed="rId3">
            <a:alphaModFix/>
          </a:blip>
          <a:srcRect b="0" l="0" r="0" t="0"/>
          <a:stretch/>
        </p:blipFill>
        <p:spPr>
          <a:xfrm>
            <a:off x="0" y="4610200"/>
            <a:ext cx="12192000" cy="2247800"/>
          </a:xfrm>
          <a:prstGeom prst="rect">
            <a:avLst/>
          </a:prstGeom>
          <a:noFill/>
          <a:ln>
            <a:noFill/>
          </a:ln>
        </p:spPr>
      </p:pic>
      <p:pic>
        <p:nvPicPr>
          <p:cNvPr id="645" name="Google Shape;645;p5"/>
          <p:cNvPicPr preferRelativeResize="0"/>
          <p:nvPr/>
        </p:nvPicPr>
        <p:blipFill rotWithShape="1">
          <a:blip r:embed="rId3">
            <a:alphaModFix/>
          </a:blip>
          <a:srcRect b="0" l="0" r="0" t="0"/>
          <a:stretch/>
        </p:blipFill>
        <p:spPr>
          <a:xfrm>
            <a:off x="0" y="0"/>
            <a:ext cx="12192000" cy="2292250"/>
          </a:xfrm>
          <a:prstGeom prst="rect">
            <a:avLst/>
          </a:prstGeom>
          <a:noFill/>
          <a:ln>
            <a:noFill/>
          </a:ln>
        </p:spPr>
      </p:pic>
      <p:pic>
        <p:nvPicPr>
          <p:cNvPr id="646" name="Google Shape;646;p5"/>
          <p:cNvPicPr preferRelativeResize="0"/>
          <p:nvPr/>
        </p:nvPicPr>
        <p:blipFill rotWithShape="1">
          <a:blip r:embed="rId4">
            <a:alphaModFix/>
          </a:blip>
          <a:srcRect b="0" l="0" r="0" t="0"/>
          <a:stretch/>
        </p:blipFill>
        <p:spPr>
          <a:xfrm>
            <a:off x="395350" y="1601275"/>
            <a:ext cx="4270375" cy="4251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50" name="Shape 650"/>
        <p:cNvGrpSpPr/>
        <p:nvPr/>
      </p:nvGrpSpPr>
      <p:grpSpPr>
        <a:xfrm>
          <a:off x="0" y="0"/>
          <a:ext cx="0" cy="0"/>
          <a:chOff x="0" y="0"/>
          <a:chExt cx="0" cy="0"/>
        </a:xfrm>
      </p:grpSpPr>
      <p:grpSp>
        <p:nvGrpSpPr>
          <p:cNvPr id="651" name="Google Shape;651;g18cd47271be_0_3617"/>
          <p:cNvGrpSpPr/>
          <p:nvPr/>
        </p:nvGrpSpPr>
        <p:grpSpPr>
          <a:xfrm>
            <a:off x="3234163" y="1754271"/>
            <a:ext cx="994367" cy="1373092"/>
            <a:chOff x="6938963" y="1935163"/>
            <a:chExt cx="2232025" cy="2914651"/>
          </a:xfrm>
        </p:grpSpPr>
        <p:sp>
          <p:nvSpPr>
            <p:cNvPr id="652" name="Google Shape;652;g18cd47271be_0_3617"/>
            <p:cNvSpPr/>
            <p:nvPr/>
          </p:nvSpPr>
          <p:spPr>
            <a:xfrm>
              <a:off x="6938963" y="4130676"/>
              <a:ext cx="306387" cy="573088"/>
            </a:xfrm>
            <a:custGeom>
              <a:rect b="b" l="l" r="r" t="t"/>
              <a:pathLst>
                <a:path extrusionOk="0" h="43" w="23">
                  <a:moveTo>
                    <a:pt x="12" y="1"/>
                  </a:moveTo>
                  <a:cubicBezTo>
                    <a:pt x="9" y="0"/>
                    <a:pt x="3" y="1"/>
                    <a:pt x="1" y="3"/>
                  </a:cubicBezTo>
                  <a:cubicBezTo>
                    <a:pt x="0" y="5"/>
                    <a:pt x="4" y="15"/>
                    <a:pt x="4" y="17"/>
                  </a:cubicBezTo>
                  <a:cubicBezTo>
                    <a:pt x="5" y="19"/>
                    <a:pt x="5" y="23"/>
                    <a:pt x="6" y="26"/>
                  </a:cubicBezTo>
                  <a:cubicBezTo>
                    <a:pt x="6" y="30"/>
                    <a:pt x="7" y="39"/>
                    <a:pt x="12" y="41"/>
                  </a:cubicBezTo>
                  <a:cubicBezTo>
                    <a:pt x="16" y="43"/>
                    <a:pt x="23" y="37"/>
                    <a:pt x="23" y="24"/>
                  </a:cubicBezTo>
                  <a:cubicBezTo>
                    <a:pt x="22" y="12"/>
                    <a:pt x="12" y="1"/>
                    <a:pt x="12" y="1"/>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3" name="Google Shape;653;g18cd47271be_0_3617"/>
            <p:cNvSpPr/>
            <p:nvPr/>
          </p:nvSpPr>
          <p:spPr>
            <a:xfrm>
              <a:off x="6938963" y="4144963"/>
              <a:ext cx="239712" cy="546100"/>
            </a:xfrm>
            <a:custGeom>
              <a:rect b="b" l="l" r="r" t="t"/>
              <a:pathLst>
                <a:path extrusionOk="0" h="41" w="18">
                  <a:moveTo>
                    <a:pt x="16" y="38"/>
                  </a:moveTo>
                  <a:cubicBezTo>
                    <a:pt x="12" y="36"/>
                    <a:pt x="11" y="27"/>
                    <a:pt x="10" y="23"/>
                  </a:cubicBezTo>
                  <a:cubicBezTo>
                    <a:pt x="9" y="20"/>
                    <a:pt x="9" y="16"/>
                    <a:pt x="9" y="14"/>
                  </a:cubicBezTo>
                  <a:cubicBezTo>
                    <a:pt x="9" y="12"/>
                    <a:pt x="5" y="2"/>
                    <a:pt x="6" y="0"/>
                  </a:cubicBezTo>
                  <a:cubicBezTo>
                    <a:pt x="6" y="0"/>
                    <a:pt x="6" y="0"/>
                    <a:pt x="6" y="0"/>
                  </a:cubicBezTo>
                  <a:cubicBezTo>
                    <a:pt x="4" y="0"/>
                    <a:pt x="2" y="1"/>
                    <a:pt x="1" y="2"/>
                  </a:cubicBezTo>
                  <a:cubicBezTo>
                    <a:pt x="0" y="4"/>
                    <a:pt x="4" y="14"/>
                    <a:pt x="4" y="16"/>
                  </a:cubicBezTo>
                  <a:cubicBezTo>
                    <a:pt x="5" y="18"/>
                    <a:pt x="5" y="22"/>
                    <a:pt x="6" y="25"/>
                  </a:cubicBezTo>
                  <a:cubicBezTo>
                    <a:pt x="6" y="29"/>
                    <a:pt x="7" y="38"/>
                    <a:pt x="12" y="40"/>
                  </a:cubicBezTo>
                  <a:cubicBezTo>
                    <a:pt x="13" y="41"/>
                    <a:pt x="16" y="40"/>
                    <a:pt x="18" y="39"/>
                  </a:cubicBezTo>
                  <a:cubicBezTo>
                    <a:pt x="17" y="38"/>
                    <a:pt x="17" y="38"/>
                    <a:pt x="16" y="38"/>
                  </a:cubicBez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4" name="Google Shape;654;g18cd47271be_0_3617"/>
            <p:cNvSpPr/>
            <p:nvPr/>
          </p:nvSpPr>
          <p:spPr>
            <a:xfrm>
              <a:off x="7099300" y="3386138"/>
              <a:ext cx="974725" cy="1184275"/>
            </a:xfrm>
            <a:custGeom>
              <a:rect b="b" l="l" r="r" t="t"/>
              <a:pathLst>
                <a:path extrusionOk="0" h="89" w="73">
                  <a:moveTo>
                    <a:pt x="55" y="2"/>
                  </a:moveTo>
                  <a:cubicBezTo>
                    <a:pt x="53" y="0"/>
                    <a:pt x="36" y="35"/>
                    <a:pt x="29" y="41"/>
                  </a:cubicBezTo>
                  <a:cubicBezTo>
                    <a:pt x="25" y="45"/>
                    <a:pt x="6" y="53"/>
                    <a:pt x="0" y="56"/>
                  </a:cubicBezTo>
                  <a:cubicBezTo>
                    <a:pt x="1" y="62"/>
                    <a:pt x="2" y="68"/>
                    <a:pt x="3" y="74"/>
                  </a:cubicBezTo>
                  <a:cubicBezTo>
                    <a:pt x="4" y="78"/>
                    <a:pt x="5" y="81"/>
                    <a:pt x="7" y="85"/>
                  </a:cubicBezTo>
                  <a:cubicBezTo>
                    <a:pt x="7" y="86"/>
                    <a:pt x="7" y="86"/>
                    <a:pt x="7" y="86"/>
                  </a:cubicBezTo>
                  <a:cubicBezTo>
                    <a:pt x="7" y="87"/>
                    <a:pt x="8" y="87"/>
                    <a:pt x="8" y="87"/>
                  </a:cubicBezTo>
                  <a:cubicBezTo>
                    <a:pt x="11" y="89"/>
                    <a:pt x="41" y="72"/>
                    <a:pt x="46" y="70"/>
                  </a:cubicBezTo>
                  <a:cubicBezTo>
                    <a:pt x="51" y="67"/>
                    <a:pt x="70" y="50"/>
                    <a:pt x="72" y="36"/>
                  </a:cubicBezTo>
                  <a:cubicBezTo>
                    <a:pt x="73" y="27"/>
                    <a:pt x="56" y="3"/>
                    <a:pt x="5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5" name="Google Shape;655;g18cd47271be_0_3617"/>
            <p:cNvSpPr/>
            <p:nvPr/>
          </p:nvSpPr>
          <p:spPr>
            <a:xfrm>
              <a:off x="7151688" y="3492501"/>
              <a:ext cx="922337" cy="1077913"/>
            </a:xfrm>
            <a:custGeom>
              <a:rect b="b" l="l" r="r" t="t"/>
              <a:pathLst>
                <a:path extrusionOk="0" h="81" w="69">
                  <a:moveTo>
                    <a:pt x="55" y="0"/>
                  </a:moveTo>
                  <a:cubicBezTo>
                    <a:pt x="59" y="6"/>
                    <a:pt x="62" y="14"/>
                    <a:pt x="62" y="18"/>
                  </a:cubicBezTo>
                  <a:cubicBezTo>
                    <a:pt x="60" y="32"/>
                    <a:pt x="40" y="49"/>
                    <a:pt x="36" y="51"/>
                  </a:cubicBezTo>
                  <a:cubicBezTo>
                    <a:pt x="32" y="54"/>
                    <a:pt x="8" y="67"/>
                    <a:pt x="0" y="69"/>
                  </a:cubicBezTo>
                  <a:cubicBezTo>
                    <a:pt x="1" y="72"/>
                    <a:pt x="2" y="74"/>
                    <a:pt x="3" y="77"/>
                  </a:cubicBezTo>
                  <a:cubicBezTo>
                    <a:pt x="3" y="78"/>
                    <a:pt x="3" y="78"/>
                    <a:pt x="3" y="78"/>
                  </a:cubicBezTo>
                  <a:cubicBezTo>
                    <a:pt x="3" y="79"/>
                    <a:pt x="4" y="79"/>
                    <a:pt x="4" y="79"/>
                  </a:cubicBezTo>
                  <a:cubicBezTo>
                    <a:pt x="7" y="81"/>
                    <a:pt x="37" y="64"/>
                    <a:pt x="42" y="62"/>
                  </a:cubicBezTo>
                  <a:cubicBezTo>
                    <a:pt x="47" y="59"/>
                    <a:pt x="66" y="42"/>
                    <a:pt x="68" y="28"/>
                  </a:cubicBezTo>
                  <a:cubicBezTo>
                    <a:pt x="69" y="22"/>
                    <a:pt x="61" y="8"/>
                    <a:pt x="55"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6" name="Google Shape;656;g18cd47271be_0_3617"/>
            <p:cNvSpPr/>
            <p:nvPr/>
          </p:nvSpPr>
          <p:spPr>
            <a:xfrm>
              <a:off x="8421688" y="4503738"/>
              <a:ext cx="549275" cy="346075"/>
            </a:xfrm>
            <a:custGeom>
              <a:rect b="b" l="l" r="r" t="t"/>
              <a:pathLst>
                <a:path extrusionOk="0" h="26" w="41">
                  <a:moveTo>
                    <a:pt x="0" y="15"/>
                  </a:moveTo>
                  <a:cubicBezTo>
                    <a:pt x="0" y="18"/>
                    <a:pt x="1" y="24"/>
                    <a:pt x="3" y="25"/>
                  </a:cubicBezTo>
                  <a:cubicBezTo>
                    <a:pt x="5" y="26"/>
                    <a:pt x="15" y="21"/>
                    <a:pt x="17" y="21"/>
                  </a:cubicBezTo>
                  <a:cubicBezTo>
                    <a:pt x="19" y="20"/>
                    <a:pt x="23" y="20"/>
                    <a:pt x="26" y="19"/>
                  </a:cubicBezTo>
                  <a:cubicBezTo>
                    <a:pt x="29" y="18"/>
                    <a:pt x="39" y="16"/>
                    <a:pt x="40" y="11"/>
                  </a:cubicBezTo>
                  <a:cubicBezTo>
                    <a:pt x="41" y="7"/>
                    <a:pt x="35" y="0"/>
                    <a:pt x="22" y="2"/>
                  </a:cubicBezTo>
                  <a:cubicBezTo>
                    <a:pt x="10" y="4"/>
                    <a:pt x="0" y="15"/>
                    <a:pt x="0" y="15"/>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7" name="Google Shape;657;g18cd47271be_0_3617"/>
            <p:cNvSpPr/>
            <p:nvPr/>
          </p:nvSpPr>
          <p:spPr>
            <a:xfrm>
              <a:off x="8435975" y="4584701"/>
              <a:ext cx="534987" cy="265113"/>
            </a:xfrm>
            <a:custGeom>
              <a:rect b="b" l="l" r="r" t="t"/>
              <a:pathLst>
                <a:path extrusionOk="0" h="20" w="40">
                  <a:moveTo>
                    <a:pt x="37" y="0"/>
                  </a:moveTo>
                  <a:cubicBezTo>
                    <a:pt x="37" y="0"/>
                    <a:pt x="37" y="1"/>
                    <a:pt x="37" y="1"/>
                  </a:cubicBezTo>
                  <a:cubicBezTo>
                    <a:pt x="36" y="6"/>
                    <a:pt x="27" y="7"/>
                    <a:pt x="23" y="9"/>
                  </a:cubicBezTo>
                  <a:cubicBezTo>
                    <a:pt x="20" y="10"/>
                    <a:pt x="16" y="10"/>
                    <a:pt x="14" y="11"/>
                  </a:cubicBezTo>
                  <a:cubicBezTo>
                    <a:pt x="12" y="11"/>
                    <a:pt x="3" y="16"/>
                    <a:pt x="0" y="15"/>
                  </a:cubicBezTo>
                  <a:cubicBezTo>
                    <a:pt x="0" y="15"/>
                    <a:pt x="0" y="15"/>
                    <a:pt x="0" y="14"/>
                  </a:cubicBezTo>
                  <a:cubicBezTo>
                    <a:pt x="0" y="17"/>
                    <a:pt x="1" y="19"/>
                    <a:pt x="2" y="19"/>
                  </a:cubicBezTo>
                  <a:cubicBezTo>
                    <a:pt x="4" y="20"/>
                    <a:pt x="14" y="15"/>
                    <a:pt x="16" y="15"/>
                  </a:cubicBezTo>
                  <a:cubicBezTo>
                    <a:pt x="18" y="14"/>
                    <a:pt x="22" y="14"/>
                    <a:pt x="25" y="13"/>
                  </a:cubicBezTo>
                  <a:cubicBezTo>
                    <a:pt x="28" y="12"/>
                    <a:pt x="38" y="10"/>
                    <a:pt x="39" y="5"/>
                  </a:cubicBezTo>
                  <a:cubicBezTo>
                    <a:pt x="40" y="4"/>
                    <a:pt x="39" y="2"/>
                    <a:pt x="37" y="0"/>
                  </a:cubicBez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8" name="Google Shape;658;g18cd47271be_0_3617"/>
            <p:cNvSpPr/>
            <p:nvPr/>
          </p:nvSpPr>
          <p:spPr>
            <a:xfrm>
              <a:off x="7753350" y="3346451"/>
              <a:ext cx="1069975" cy="1423988"/>
            </a:xfrm>
            <a:custGeom>
              <a:rect b="b" l="l" r="r" t="t"/>
              <a:pathLst>
                <a:path extrusionOk="0" h="107" w="80">
                  <a:moveTo>
                    <a:pt x="3" y="1"/>
                  </a:moveTo>
                  <a:cubicBezTo>
                    <a:pt x="43" y="0"/>
                    <a:pt x="43" y="0"/>
                    <a:pt x="43" y="0"/>
                  </a:cubicBezTo>
                  <a:cubicBezTo>
                    <a:pt x="43" y="0"/>
                    <a:pt x="56" y="29"/>
                    <a:pt x="59" y="35"/>
                  </a:cubicBezTo>
                  <a:cubicBezTo>
                    <a:pt x="61" y="41"/>
                    <a:pt x="80" y="86"/>
                    <a:pt x="77" y="91"/>
                  </a:cubicBezTo>
                  <a:cubicBezTo>
                    <a:pt x="74" y="95"/>
                    <a:pt x="50" y="107"/>
                    <a:pt x="49" y="104"/>
                  </a:cubicBezTo>
                  <a:cubicBezTo>
                    <a:pt x="47" y="101"/>
                    <a:pt x="31" y="61"/>
                    <a:pt x="30" y="58"/>
                  </a:cubicBezTo>
                  <a:cubicBezTo>
                    <a:pt x="29" y="54"/>
                    <a:pt x="11" y="34"/>
                    <a:pt x="8" y="26"/>
                  </a:cubicBezTo>
                  <a:cubicBezTo>
                    <a:pt x="4" y="18"/>
                    <a:pt x="0" y="1"/>
                    <a:pt x="3"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9" name="Google Shape;659;g18cd47271be_0_3617"/>
            <p:cNvSpPr/>
            <p:nvPr/>
          </p:nvSpPr>
          <p:spPr>
            <a:xfrm>
              <a:off x="7834313" y="3652838"/>
              <a:ext cx="333375" cy="492125"/>
            </a:xfrm>
            <a:custGeom>
              <a:rect b="b" l="l" r="r" t="t"/>
              <a:pathLst>
                <a:path extrusionOk="0" h="37" w="25">
                  <a:moveTo>
                    <a:pt x="0" y="0"/>
                  </a:moveTo>
                  <a:cubicBezTo>
                    <a:pt x="1" y="1"/>
                    <a:pt x="1" y="2"/>
                    <a:pt x="2" y="3"/>
                  </a:cubicBezTo>
                  <a:cubicBezTo>
                    <a:pt x="5" y="11"/>
                    <a:pt x="23" y="31"/>
                    <a:pt x="24" y="35"/>
                  </a:cubicBezTo>
                  <a:cubicBezTo>
                    <a:pt x="24" y="35"/>
                    <a:pt x="24" y="36"/>
                    <a:pt x="25" y="37"/>
                  </a:cubicBezTo>
                  <a:cubicBezTo>
                    <a:pt x="25" y="33"/>
                    <a:pt x="25" y="31"/>
                    <a:pt x="24" y="27"/>
                  </a:cubicBezTo>
                  <a:cubicBezTo>
                    <a:pt x="24" y="26"/>
                    <a:pt x="23" y="21"/>
                    <a:pt x="19" y="18"/>
                  </a:cubicBezTo>
                  <a:cubicBezTo>
                    <a:pt x="12" y="13"/>
                    <a:pt x="5" y="8"/>
                    <a:pt x="0"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0" name="Google Shape;660;g18cd47271be_0_3617"/>
            <p:cNvSpPr/>
            <p:nvPr/>
          </p:nvSpPr>
          <p:spPr>
            <a:xfrm>
              <a:off x="8142288" y="3346451"/>
              <a:ext cx="681037" cy="1423988"/>
            </a:xfrm>
            <a:custGeom>
              <a:rect b="b" l="l" r="r" t="t"/>
              <a:pathLst>
                <a:path extrusionOk="0" h="107" w="51">
                  <a:moveTo>
                    <a:pt x="30" y="35"/>
                  </a:moveTo>
                  <a:cubicBezTo>
                    <a:pt x="27" y="29"/>
                    <a:pt x="14" y="0"/>
                    <a:pt x="14" y="0"/>
                  </a:cubicBezTo>
                  <a:cubicBezTo>
                    <a:pt x="0" y="2"/>
                    <a:pt x="0" y="2"/>
                    <a:pt x="0" y="2"/>
                  </a:cubicBezTo>
                  <a:cubicBezTo>
                    <a:pt x="3" y="10"/>
                    <a:pt x="20" y="22"/>
                    <a:pt x="27" y="42"/>
                  </a:cubicBezTo>
                  <a:cubicBezTo>
                    <a:pt x="29" y="49"/>
                    <a:pt x="34" y="83"/>
                    <a:pt x="31" y="87"/>
                  </a:cubicBezTo>
                  <a:cubicBezTo>
                    <a:pt x="30" y="90"/>
                    <a:pt x="25" y="96"/>
                    <a:pt x="17" y="99"/>
                  </a:cubicBezTo>
                  <a:cubicBezTo>
                    <a:pt x="19" y="102"/>
                    <a:pt x="19" y="104"/>
                    <a:pt x="20" y="104"/>
                  </a:cubicBezTo>
                  <a:cubicBezTo>
                    <a:pt x="21" y="107"/>
                    <a:pt x="45" y="95"/>
                    <a:pt x="48" y="91"/>
                  </a:cubicBezTo>
                  <a:cubicBezTo>
                    <a:pt x="51" y="86"/>
                    <a:pt x="32" y="41"/>
                    <a:pt x="30" y="35"/>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1" name="Google Shape;661;g18cd47271be_0_3617"/>
            <p:cNvSpPr/>
            <p:nvPr/>
          </p:nvSpPr>
          <p:spPr>
            <a:xfrm>
              <a:off x="8863013" y="2095501"/>
              <a:ext cx="307975" cy="358775"/>
            </a:xfrm>
            <a:custGeom>
              <a:rect b="b" l="l" r="r" t="t"/>
              <a:pathLst>
                <a:path extrusionOk="0" h="27" w="23">
                  <a:moveTo>
                    <a:pt x="14" y="2"/>
                  </a:moveTo>
                  <a:cubicBezTo>
                    <a:pt x="10" y="0"/>
                    <a:pt x="7" y="4"/>
                    <a:pt x="5" y="7"/>
                  </a:cubicBezTo>
                  <a:cubicBezTo>
                    <a:pt x="4" y="6"/>
                    <a:pt x="3" y="5"/>
                    <a:pt x="2" y="5"/>
                  </a:cubicBezTo>
                  <a:cubicBezTo>
                    <a:pt x="0" y="6"/>
                    <a:pt x="0" y="6"/>
                    <a:pt x="0" y="10"/>
                  </a:cubicBezTo>
                  <a:cubicBezTo>
                    <a:pt x="1" y="14"/>
                    <a:pt x="2" y="17"/>
                    <a:pt x="2" y="17"/>
                  </a:cubicBezTo>
                  <a:cubicBezTo>
                    <a:pt x="2" y="17"/>
                    <a:pt x="2" y="17"/>
                    <a:pt x="2" y="17"/>
                  </a:cubicBezTo>
                  <a:cubicBezTo>
                    <a:pt x="3" y="17"/>
                    <a:pt x="3" y="17"/>
                    <a:pt x="3" y="17"/>
                  </a:cubicBezTo>
                  <a:cubicBezTo>
                    <a:pt x="3" y="17"/>
                    <a:pt x="3" y="22"/>
                    <a:pt x="6" y="24"/>
                  </a:cubicBezTo>
                  <a:cubicBezTo>
                    <a:pt x="9" y="27"/>
                    <a:pt x="15" y="25"/>
                    <a:pt x="15" y="25"/>
                  </a:cubicBezTo>
                  <a:cubicBezTo>
                    <a:pt x="15" y="25"/>
                    <a:pt x="17" y="25"/>
                    <a:pt x="17" y="24"/>
                  </a:cubicBezTo>
                  <a:cubicBezTo>
                    <a:pt x="18" y="23"/>
                    <a:pt x="19" y="20"/>
                    <a:pt x="20" y="15"/>
                  </a:cubicBezTo>
                  <a:cubicBezTo>
                    <a:pt x="21" y="10"/>
                    <a:pt x="23" y="4"/>
                    <a:pt x="14"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2" name="Google Shape;662;g18cd47271be_0_3617"/>
            <p:cNvSpPr/>
            <p:nvPr/>
          </p:nvSpPr>
          <p:spPr>
            <a:xfrm>
              <a:off x="8877300" y="2174876"/>
              <a:ext cx="266700" cy="279400"/>
            </a:xfrm>
            <a:custGeom>
              <a:rect b="b" l="l" r="r" t="t"/>
              <a:pathLst>
                <a:path extrusionOk="0" h="21" w="20">
                  <a:moveTo>
                    <a:pt x="19" y="0"/>
                  </a:moveTo>
                  <a:cubicBezTo>
                    <a:pt x="19" y="1"/>
                    <a:pt x="19" y="2"/>
                    <a:pt x="19" y="3"/>
                  </a:cubicBezTo>
                  <a:cubicBezTo>
                    <a:pt x="18" y="8"/>
                    <a:pt x="16" y="11"/>
                    <a:pt x="16" y="12"/>
                  </a:cubicBezTo>
                  <a:cubicBezTo>
                    <a:pt x="15" y="13"/>
                    <a:pt x="14" y="14"/>
                    <a:pt x="14" y="14"/>
                  </a:cubicBezTo>
                  <a:cubicBezTo>
                    <a:pt x="14" y="14"/>
                    <a:pt x="7" y="13"/>
                    <a:pt x="4" y="12"/>
                  </a:cubicBezTo>
                  <a:cubicBezTo>
                    <a:pt x="2" y="11"/>
                    <a:pt x="1" y="9"/>
                    <a:pt x="0" y="6"/>
                  </a:cubicBezTo>
                  <a:cubicBezTo>
                    <a:pt x="0" y="9"/>
                    <a:pt x="1" y="11"/>
                    <a:pt x="1" y="11"/>
                  </a:cubicBezTo>
                  <a:cubicBezTo>
                    <a:pt x="1" y="11"/>
                    <a:pt x="1" y="11"/>
                    <a:pt x="1" y="11"/>
                  </a:cubicBezTo>
                  <a:cubicBezTo>
                    <a:pt x="2" y="11"/>
                    <a:pt x="2" y="11"/>
                    <a:pt x="2" y="11"/>
                  </a:cubicBezTo>
                  <a:cubicBezTo>
                    <a:pt x="2" y="11"/>
                    <a:pt x="2" y="16"/>
                    <a:pt x="5" y="18"/>
                  </a:cubicBezTo>
                  <a:cubicBezTo>
                    <a:pt x="8" y="21"/>
                    <a:pt x="14" y="19"/>
                    <a:pt x="14" y="19"/>
                  </a:cubicBezTo>
                  <a:cubicBezTo>
                    <a:pt x="14" y="19"/>
                    <a:pt x="16" y="19"/>
                    <a:pt x="16" y="18"/>
                  </a:cubicBezTo>
                  <a:cubicBezTo>
                    <a:pt x="17" y="17"/>
                    <a:pt x="18" y="14"/>
                    <a:pt x="19" y="9"/>
                  </a:cubicBezTo>
                  <a:cubicBezTo>
                    <a:pt x="20" y="6"/>
                    <a:pt x="20" y="3"/>
                    <a:pt x="19"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3" name="Google Shape;663;g18cd47271be_0_3617"/>
            <p:cNvSpPr/>
            <p:nvPr/>
          </p:nvSpPr>
          <p:spPr>
            <a:xfrm>
              <a:off x="8154988" y="2320926"/>
              <a:ext cx="909637" cy="573088"/>
            </a:xfrm>
            <a:custGeom>
              <a:rect b="b" l="l" r="r" t="t"/>
              <a:pathLst>
                <a:path extrusionOk="0" h="43" w="68">
                  <a:moveTo>
                    <a:pt x="4" y="26"/>
                  </a:moveTo>
                  <a:cubicBezTo>
                    <a:pt x="9" y="20"/>
                    <a:pt x="16" y="20"/>
                    <a:pt x="20" y="19"/>
                  </a:cubicBezTo>
                  <a:cubicBezTo>
                    <a:pt x="25" y="19"/>
                    <a:pt x="33" y="19"/>
                    <a:pt x="33" y="19"/>
                  </a:cubicBezTo>
                  <a:cubicBezTo>
                    <a:pt x="33" y="19"/>
                    <a:pt x="37" y="15"/>
                    <a:pt x="42" y="11"/>
                  </a:cubicBezTo>
                  <a:cubicBezTo>
                    <a:pt x="46" y="6"/>
                    <a:pt x="56" y="0"/>
                    <a:pt x="56" y="0"/>
                  </a:cubicBezTo>
                  <a:cubicBezTo>
                    <a:pt x="55" y="0"/>
                    <a:pt x="59" y="3"/>
                    <a:pt x="61" y="5"/>
                  </a:cubicBezTo>
                  <a:cubicBezTo>
                    <a:pt x="63" y="6"/>
                    <a:pt x="68" y="8"/>
                    <a:pt x="68" y="8"/>
                  </a:cubicBezTo>
                  <a:cubicBezTo>
                    <a:pt x="68" y="8"/>
                    <a:pt x="62" y="20"/>
                    <a:pt x="55" y="27"/>
                  </a:cubicBezTo>
                  <a:cubicBezTo>
                    <a:pt x="47" y="35"/>
                    <a:pt x="42" y="37"/>
                    <a:pt x="35" y="40"/>
                  </a:cubicBezTo>
                  <a:cubicBezTo>
                    <a:pt x="28" y="43"/>
                    <a:pt x="20" y="43"/>
                    <a:pt x="14" y="42"/>
                  </a:cubicBezTo>
                  <a:cubicBezTo>
                    <a:pt x="5" y="42"/>
                    <a:pt x="0" y="31"/>
                    <a:pt x="4" y="2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4" name="Google Shape;664;g18cd47271be_0_3617"/>
            <p:cNvSpPr/>
            <p:nvPr/>
          </p:nvSpPr>
          <p:spPr>
            <a:xfrm>
              <a:off x="8221663" y="2320926"/>
              <a:ext cx="842962" cy="573088"/>
            </a:xfrm>
            <a:custGeom>
              <a:rect b="b" l="l" r="r" t="t"/>
              <a:pathLst>
                <a:path extrusionOk="0" h="43" w="63">
                  <a:moveTo>
                    <a:pt x="56" y="5"/>
                  </a:moveTo>
                  <a:cubicBezTo>
                    <a:pt x="54" y="3"/>
                    <a:pt x="50" y="0"/>
                    <a:pt x="51" y="0"/>
                  </a:cubicBezTo>
                  <a:cubicBezTo>
                    <a:pt x="51" y="0"/>
                    <a:pt x="50" y="1"/>
                    <a:pt x="49" y="1"/>
                  </a:cubicBezTo>
                  <a:cubicBezTo>
                    <a:pt x="50" y="2"/>
                    <a:pt x="51" y="3"/>
                    <a:pt x="52" y="4"/>
                  </a:cubicBezTo>
                  <a:cubicBezTo>
                    <a:pt x="53" y="5"/>
                    <a:pt x="58" y="8"/>
                    <a:pt x="58" y="8"/>
                  </a:cubicBezTo>
                  <a:cubicBezTo>
                    <a:pt x="58" y="8"/>
                    <a:pt x="51" y="18"/>
                    <a:pt x="44" y="25"/>
                  </a:cubicBezTo>
                  <a:cubicBezTo>
                    <a:pt x="36" y="33"/>
                    <a:pt x="30" y="34"/>
                    <a:pt x="23" y="37"/>
                  </a:cubicBezTo>
                  <a:cubicBezTo>
                    <a:pt x="16" y="39"/>
                    <a:pt x="8" y="38"/>
                    <a:pt x="2" y="38"/>
                  </a:cubicBezTo>
                  <a:cubicBezTo>
                    <a:pt x="1" y="37"/>
                    <a:pt x="1" y="37"/>
                    <a:pt x="0" y="37"/>
                  </a:cubicBezTo>
                  <a:cubicBezTo>
                    <a:pt x="2" y="40"/>
                    <a:pt x="5" y="42"/>
                    <a:pt x="9" y="42"/>
                  </a:cubicBezTo>
                  <a:cubicBezTo>
                    <a:pt x="15" y="43"/>
                    <a:pt x="23" y="43"/>
                    <a:pt x="30" y="40"/>
                  </a:cubicBezTo>
                  <a:cubicBezTo>
                    <a:pt x="37" y="37"/>
                    <a:pt x="42" y="35"/>
                    <a:pt x="50" y="27"/>
                  </a:cubicBezTo>
                  <a:cubicBezTo>
                    <a:pt x="57" y="20"/>
                    <a:pt x="63" y="8"/>
                    <a:pt x="63" y="8"/>
                  </a:cubicBezTo>
                  <a:cubicBezTo>
                    <a:pt x="63" y="8"/>
                    <a:pt x="58" y="6"/>
                    <a:pt x="56" y="5"/>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5" name="Google Shape;665;g18cd47271be_0_3617"/>
            <p:cNvSpPr/>
            <p:nvPr/>
          </p:nvSpPr>
          <p:spPr>
            <a:xfrm>
              <a:off x="7767638" y="2441576"/>
              <a:ext cx="762000" cy="1184275"/>
            </a:xfrm>
            <a:custGeom>
              <a:rect b="b" l="l" r="r" t="t"/>
              <a:pathLst>
                <a:path extrusionOk="0" h="89" w="57">
                  <a:moveTo>
                    <a:pt x="43" y="76"/>
                  </a:moveTo>
                  <a:cubicBezTo>
                    <a:pt x="48" y="70"/>
                    <a:pt x="50" y="58"/>
                    <a:pt x="54" y="42"/>
                  </a:cubicBezTo>
                  <a:cubicBezTo>
                    <a:pt x="57" y="31"/>
                    <a:pt x="57" y="11"/>
                    <a:pt x="55" y="11"/>
                  </a:cubicBezTo>
                  <a:cubicBezTo>
                    <a:pt x="54" y="11"/>
                    <a:pt x="49" y="8"/>
                    <a:pt x="41" y="5"/>
                  </a:cubicBezTo>
                  <a:cubicBezTo>
                    <a:pt x="37" y="3"/>
                    <a:pt x="33" y="2"/>
                    <a:pt x="29" y="1"/>
                  </a:cubicBezTo>
                  <a:cubicBezTo>
                    <a:pt x="25" y="0"/>
                    <a:pt x="21" y="2"/>
                    <a:pt x="20" y="6"/>
                  </a:cubicBezTo>
                  <a:cubicBezTo>
                    <a:pt x="16" y="13"/>
                    <a:pt x="10" y="24"/>
                    <a:pt x="7" y="34"/>
                  </a:cubicBezTo>
                  <a:cubicBezTo>
                    <a:pt x="1" y="48"/>
                    <a:pt x="0" y="71"/>
                    <a:pt x="1" y="80"/>
                  </a:cubicBezTo>
                  <a:cubicBezTo>
                    <a:pt x="2" y="89"/>
                    <a:pt x="35" y="83"/>
                    <a:pt x="43" y="7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6" name="Google Shape;666;g18cd47271be_0_3617"/>
            <p:cNvSpPr/>
            <p:nvPr/>
          </p:nvSpPr>
          <p:spPr>
            <a:xfrm>
              <a:off x="7927975" y="2627313"/>
              <a:ext cx="561975" cy="785813"/>
            </a:xfrm>
            <a:custGeom>
              <a:rect b="b" l="l" r="r" t="t"/>
              <a:pathLst>
                <a:path extrusionOk="0" h="59" w="42">
                  <a:moveTo>
                    <a:pt x="14" y="4"/>
                  </a:moveTo>
                  <a:cubicBezTo>
                    <a:pt x="14" y="4"/>
                    <a:pt x="0" y="13"/>
                    <a:pt x="12" y="42"/>
                  </a:cubicBezTo>
                  <a:cubicBezTo>
                    <a:pt x="17" y="52"/>
                    <a:pt x="30" y="59"/>
                    <a:pt x="32" y="58"/>
                  </a:cubicBezTo>
                  <a:cubicBezTo>
                    <a:pt x="34" y="57"/>
                    <a:pt x="42" y="51"/>
                    <a:pt x="36" y="32"/>
                  </a:cubicBezTo>
                  <a:cubicBezTo>
                    <a:pt x="35" y="27"/>
                    <a:pt x="40" y="6"/>
                    <a:pt x="32" y="3"/>
                  </a:cubicBezTo>
                  <a:cubicBezTo>
                    <a:pt x="24" y="0"/>
                    <a:pt x="14" y="4"/>
                    <a:pt x="14" y="4"/>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7" name="Google Shape;667;g18cd47271be_0_3617"/>
            <p:cNvSpPr/>
            <p:nvPr/>
          </p:nvSpPr>
          <p:spPr>
            <a:xfrm>
              <a:off x="7767638" y="2427288"/>
              <a:ext cx="722312" cy="1011238"/>
            </a:xfrm>
            <a:custGeom>
              <a:rect b="b" l="l" r="r" t="t"/>
              <a:pathLst>
                <a:path extrusionOk="0" h="76" w="54">
                  <a:moveTo>
                    <a:pt x="0" y="72"/>
                  </a:moveTo>
                  <a:cubicBezTo>
                    <a:pt x="1" y="73"/>
                    <a:pt x="2" y="75"/>
                    <a:pt x="3" y="75"/>
                  </a:cubicBezTo>
                  <a:cubicBezTo>
                    <a:pt x="4" y="76"/>
                    <a:pt x="11" y="64"/>
                    <a:pt x="13" y="57"/>
                  </a:cubicBezTo>
                  <a:cubicBezTo>
                    <a:pt x="15" y="50"/>
                    <a:pt x="20" y="24"/>
                    <a:pt x="23" y="20"/>
                  </a:cubicBezTo>
                  <a:cubicBezTo>
                    <a:pt x="25" y="16"/>
                    <a:pt x="28" y="13"/>
                    <a:pt x="31" y="13"/>
                  </a:cubicBezTo>
                  <a:cubicBezTo>
                    <a:pt x="32" y="12"/>
                    <a:pt x="37" y="13"/>
                    <a:pt x="42" y="14"/>
                  </a:cubicBezTo>
                  <a:cubicBezTo>
                    <a:pt x="47" y="15"/>
                    <a:pt x="52" y="18"/>
                    <a:pt x="52" y="19"/>
                  </a:cubicBezTo>
                  <a:cubicBezTo>
                    <a:pt x="53" y="19"/>
                    <a:pt x="54" y="18"/>
                    <a:pt x="54" y="17"/>
                  </a:cubicBezTo>
                  <a:cubicBezTo>
                    <a:pt x="54" y="16"/>
                    <a:pt x="53" y="14"/>
                    <a:pt x="52" y="13"/>
                  </a:cubicBezTo>
                  <a:cubicBezTo>
                    <a:pt x="51" y="12"/>
                    <a:pt x="37" y="5"/>
                    <a:pt x="30" y="1"/>
                  </a:cubicBezTo>
                  <a:cubicBezTo>
                    <a:pt x="27" y="0"/>
                    <a:pt x="24" y="1"/>
                    <a:pt x="23" y="4"/>
                  </a:cubicBezTo>
                  <a:lnTo>
                    <a:pt x="0" y="72"/>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8" name="Google Shape;668;g18cd47271be_0_3617"/>
            <p:cNvSpPr/>
            <p:nvPr/>
          </p:nvSpPr>
          <p:spPr>
            <a:xfrm>
              <a:off x="8061325" y="1935163"/>
              <a:ext cx="695325" cy="679450"/>
            </a:xfrm>
            <a:custGeom>
              <a:rect b="b" l="l" r="r" t="t"/>
              <a:pathLst>
                <a:path extrusionOk="0" h="51" w="52">
                  <a:moveTo>
                    <a:pt x="52" y="26"/>
                  </a:moveTo>
                  <a:cubicBezTo>
                    <a:pt x="51" y="40"/>
                    <a:pt x="39" y="51"/>
                    <a:pt x="25" y="51"/>
                  </a:cubicBezTo>
                  <a:cubicBezTo>
                    <a:pt x="11" y="50"/>
                    <a:pt x="0" y="38"/>
                    <a:pt x="1" y="24"/>
                  </a:cubicBezTo>
                  <a:cubicBezTo>
                    <a:pt x="2" y="10"/>
                    <a:pt x="13" y="0"/>
                    <a:pt x="27" y="0"/>
                  </a:cubicBezTo>
                  <a:cubicBezTo>
                    <a:pt x="41" y="1"/>
                    <a:pt x="52" y="12"/>
                    <a:pt x="52" y="2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9" name="Google Shape;669;g18cd47271be_0_3617"/>
            <p:cNvSpPr/>
            <p:nvPr/>
          </p:nvSpPr>
          <p:spPr>
            <a:xfrm>
              <a:off x="8074025" y="2135188"/>
              <a:ext cx="682625" cy="479425"/>
            </a:xfrm>
            <a:custGeom>
              <a:rect b="b" l="l" r="r" t="t"/>
              <a:pathLst>
                <a:path extrusionOk="0" h="36" w="51">
                  <a:moveTo>
                    <a:pt x="49" y="0"/>
                  </a:moveTo>
                  <a:cubicBezTo>
                    <a:pt x="49" y="1"/>
                    <a:pt x="49" y="2"/>
                    <a:pt x="49" y="2"/>
                  </a:cubicBezTo>
                  <a:cubicBezTo>
                    <a:pt x="48" y="16"/>
                    <a:pt x="36" y="27"/>
                    <a:pt x="22" y="26"/>
                  </a:cubicBezTo>
                  <a:cubicBezTo>
                    <a:pt x="12" y="26"/>
                    <a:pt x="4" y="20"/>
                    <a:pt x="0" y="11"/>
                  </a:cubicBezTo>
                  <a:cubicBezTo>
                    <a:pt x="0" y="24"/>
                    <a:pt x="11" y="35"/>
                    <a:pt x="24" y="36"/>
                  </a:cubicBezTo>
                  <a:cubicBezTo>
                    <a:pt x="38" y="36"/>
                    <a:pt x="50" y="25"/>
                    <a:pt x="51" y="11"/>
                  </a:cubicBezTo>
                  <a:cubicBezTo>
                    <a:pt x="51" y="7"/>
                    <a:pt x="50" y="4"/>
                    <a:pt x="49"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0" name="Google Shape;670;g18cd47271be_0_3617"/>
            <p:cNvSpPr/>
            <p:nvPr/>
          </p:nvSpPr>
          <p:spPr>
            <a:xfrm>
              <a:off x="8408988" y="2054226"/>
              <a:ext cx="347662" cy="560388"/>
            </a:xfrm>
            <a:custGeom>
              <a:rect b="b" l="l" r="r" t="t"/>
              <a:pathLst>
                <a:path extrusionOk="0" h="42" w="26">
                  <a:moveTo>
                    <a:pt x="20" y="0"/>
                  </a:moveTo>
                  <a:cubicBezTo>
                    <a:pt x="16" y="2"/>
                    <a:pt x="10" y="5"/>
                    <a:pt x="6" y="13"/>
                  </a:cubicBezTo>
                  <a:cubicBezTo>
                    <a:pt x="0" y="23"/>
                    <a:pt x="2" y="37"/>
                    <a:pt x="3" y="42"/>
                  </a:cubicBezTo>
                  <a:cubicBezTo>
                    <a:pt x="16" y="40"/>
                    <a:pt x="25" y="30"/>
                    <a:pt x="26" y="18"/>
                  </a:cubicBezTo>
                  <a:cubicBezTo>
                    <a:pt x="26" y="11"/>
                    <a:pt x="24" y="5"/>
                    <a:pt x="20" y="0"/>
                  </a:cubicBezTo>
                  <a:close/>
                </a:path>
              </a:pathLst>
            </a:custGeom>
            <a:solidFill>
              <a:srgbClr val="A6E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1" name="Google Shape;671;g18cd47271be_0_3617"/>
            <p:cNvSpPr/>
            <p:nvPr/>
          </p:nvSpPr>
          <p:spPr>
            <a:xfrm>
              <a:off x="8408988" y="2054226"/>
              <a:ext cx="266700" cy="560388"/>
            </a:xfrm>
            <a:custGeom>
              <a:rect b="b" l="l" r="r" t="t"/>
              <a:pathLst>
                <a:path extrusionOk="0" h="42" w="20">
                  <a:moveTo>
                    <a:pt x="10" y="14"/>
                  </a:moveTo>
                  <a:cubicBezTo>
                    <a:pt x="13" y="7"/>
                    <a:pt x="17" y="3"/>
                    <a:pt x="20" y="1"/>
                  </a:cubicBezTo>
                  <a:cubicBezTo>
                    <a:pt x="20" y="0"/>
                    <a:pt x="20" y="0"/>
                    <a:pt x="20" y="0"/>
                  </a:cubicBezTo>
                  <a:cubicBezTo>
                    <a:pt x="16" y="2"/>
                    <a:pt x="10" y="5"/>
                    <a:pt x="6" y="13"/>
                  </a:cubicBezTo>
                  <a:cubicBezTo>
                    <a:pt x="0" y="23"/>
                    <a:pt x="2" y="37"/>
                    <a:pt x="3" y="42"/>
                  </a:cubicBezTo>
                  <a:cubicBezTo>
                    <a:pt x="6" y="41"/>
                    <a:pt x="8" y="41"/>
                    <a:pt x="11" y="40"/>
                  </a:cubicBezTo>
                  <a:cubicBezTo>
                    <a:pt x="9" y="33"/>
                    <a:pt x="7" y="23"/>
                    <a:pt x="10" y="14"/>
                  </a:cubicBezTo>
                  <a:close/>
                </a:path>
              </a:pathLst>
            </a:custGeom>
            <a:solidFill>
              <a:srgbClr val="60C6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2" name="Google Shape;672;g18cd47271be_0_3617"/>
            <p:cNvSpPr/>
            <p:nvPr/>
          </p:nvSpPr>
          <p:spPr>
            <a:xfrm>
              <a:off x="7339013" y="2081213"/>
              <a:ext cx="815975" cy="1384300"/>
            </a:xfrm>
            <a:custGeom>
              <a:rect b="b" l="l" r="r" t="t"/>
              <a:pathLst>
                <a:path extrusionOk="0" h="104" w="61">
                  <a:moveTo>
                    <a:pt x="3" y="90"/>
                  </a:moveTo>
                  <a:cubicBezTo>
                    <a:pt x="3" y="90"/>
                    <a:pt x="34" y="104"/>
                    <a:pt x="35" y="101"/>
                  </a:cubicBezTo>
                  <a:cubicBezTo>
                    <a:pt x="35" y="99"/>
                    <a:pt x="51" y="53"/>
                    <a:pt x="55" y="38"/>
                  </a:cubicBezTo>
                  <a:cubicBezTo>
                    <a:pt x="56" y="36"/>
                    <a:pt x="55" y="33"/>
                    <a:pt x="54" y="31"/>
                  </a:cubicBezTo>
                  <a:cubicBezTo>
                    <a:pt x="50" y="21"/>
                    <a:pt x="61" y="5"/>
                    <a:pt x="47" y="2"/>
                  </a:cubicBezTo>
                  <a:cubicBezTo>
                    <a:pt x="36" y="0"/>
                    <a:pt x="35" y="7"/>
                    <a:pt x="33" y="11"/>
                  </a:cubicBezTo>
                  <a:cubicBezTo>
                    <a:pt x="31" y="16"/>
                    <a:pt x="29" y="23"/>
                    <a:pt x="29" y="23"/>
                  </a:cubicBezTo>
                  <a:cubicBezTo>
                    <a:pt x="29" y="23"/>
                    <a:pt x="25" y="22"/>
                    <a:pt x="18" y="31"/>
                  </a:cubicBezTo>
                  <a:cubicBezTo>
                    <a:pt x="11" y="41"/>
                    <a:pt x="6" y="68"/>
                    <a:pt x="3" y="77"/>
                  </a:cubicBezTo>
                  <a:cubicBezTo>
                    <a:pt x="0" y="85"/>
                    <a:pt x="0" y="89"/>
                    <a:pt x="3" y="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3" name="Google Shape;673;g18cd47271be_0_3617"/>
            <p:cNvSpPr/>
            <p:nvPr/>
          </p:nvSpPr>
          <p:spPr>
            <a:xfrm>
              <a:off x="7339013" y="2108201"/>
              <a:ext cx="815975" cy="1357313"/>
            </a:xfrm>
            <a:custGeom>
              <a:rect b="b" l="l" r="r" t="t"/>
              <a:pathLst>
                <a:path extrusionOk="0" h="102" w="61">
                  <a:moveTo>
                    <a:pt x="54" y="29"/>
                  </a:moveTo>
                  <a:cubicBezTo>
                    <a:pt x="50" y="19"/>
                    <a:pt x="61" y="3"/>
                    <a:pt x="48" y="0"/>
                  </a:cubicBezTo>
                  <a:cubicBezTo>
                    <a:pt x="47" y="6"/>
                    <a:pt x="46" y="12"/>
                    <a:pt x="48" y="17"/>
                  </a:cubicBezTo>
                  <a:cubicBezTo>
                    <a:pt x="49" y="19"/>
                    <a:pt x="49" y="22"/>
                    <a:pt x="49" y="24"/>
                  </a:cubicBezTo>
                  <a:cubicBezTo>
                    <a:pt x="45" y="39"/>
                    <a:pt x="28" y="85"/>
                    <a:pt x="28" y="87"/>
                  </a:cubicBezTo>
                  <a:cubicBezTo>
                    <a:pt x="28" y="89"/>
                    <a:pt x="11" y="82"/>
                    <a:pt x="2" y="78"/>
                  </a:cubicBezTo>
                  <a:cubicBezTo>
                    <a:pt x="0" y="84"/>
                    <a:pt x="0" y="87"/>
                    <a:pt x="3" y="88"/>
                  </a:cubicBezTo>
                  <a:cubicBezTo>
                    <a:pt x="3" y="88"/>
                    <a:pt x="34" y="102"/>
                    <a:pt x="35" y="99"/>
                  </a:cubicBezTo>
                  <a:cubicBezTo>
                    <a:pt x="35" y="97"/>
                    <a:pt x="51" y="51"/>
                    <a:pt x="55" y="36"/>
                  </a:cubicBezTo>
                  <a:cubicBezTo>
                    <a:pt x="56" y="34"/>
                    <a:pt x="55" y="31"/>
                    <a:pt x="54" y="29"/>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4" name="Google Shape;674;g18cd47271be_0_3617"/>
            <p:cNvSpPr/>
            <p:nvPr/>
          </p:nvSpPr>
          <p:spPr>
            <a:xfrm>
              <a:off x="8421688" y="3346451"/>
              <a:ext cx="295275" cy="265113"/>
            </a:xfrm>
            <a:custGeom>
              <a:rect b="b" l="l" r="r" t="t"/>
              <a:pathLst>
                <a:path extrusionOk="0" h="20" w="22">
                  <a:moveTo>
                    <a:pt x="10" y="1"/>
                  </a:moveTo>
                  <a:cubicBezTo>
                    <a:pt x="10" y="1"/>
                    <a:pt x="13" y="1"/>
                    <a:pt x="16" y="3"/>
                  </a:cubicBezTo>
                  <a:cubicBezTo>
                    <a:pt x="19" y="5"/>
                    <a:pt x="22" y="8"/>
                    <a:pt x="20" y="13"/>
                  </a:cubicBezTo>
                  <a:cubicBezTo>
                    <a:pt x="17" y="18"/>
                    <a:pt x="15" y="20"/>
                    <a:pt x="10" y="19"/>
                  </a:cubicBezTo>
                  <a:cubicBezTo>
                    <a:pt x="5" y="17"/>
                    <a:pt x="3" y="15"/>
                    <a:pt x="2" y="14"/>
                  </a:cubicBezTo>
                  <a:cubicBezTo>
                    <a:pt x="1" y="14"/>
                    <a:pt x="1" y="12"/>
                    <a:pt x="1" y="12"/>
                  </a:cubicBezTo>
                  <a:cubicBezTo>
                    <a:pt x="1" y="12"/>
                    <a:pt x="0" y="5"/>
                    <a:pt x="3" y="3"/>
                  </a:cubicBezTo>
                  <a:cubicBezTo>
                    <a:pt x="6" y="0"/>
                    <a:pt x="10" y="1"/>
                    <a:pt x="10"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5" name="Google Shape;675;g18cd47271be_0_3617"/>
            <p:cNvSpPr/>
            <p:nvPr/>
          </p:nvSpPr>
          <p:spPr>
            <a:xfrm>
              <a:off x="8435975" y="3413126"/>
              <a:ext cx="266700" cy="198438"/>
            </a:xfrm>
            <a:custGeom>
              <a:rect b="b" l="l" r="r" t="t"/>
              <a:pathLst>
                <a:path extrusionOk="0" h="15" w="20">
                  <a:moveTo>
                    <a:pt x="18" y="0"/>
                  </a:moveTo>
                  <a:cubicBezTo>
                    <a:pt x="18" y="1"/>
                    <a:pt x="18" y="2"/>
                    <a:pt x="17" y="3"/>
                  </a:cubicBezTo>
                  <a:cubicBezTo>
                    <a:pt x="15" y="8"/>
                    <a:pt x="12" y="10"/>
                    <a:pt x="7" y="9"/>
                  </a:cubicBezTo>
                  <a:cubicBezTo>
                    <a:pt x="3" y="7"/>
                    <a:pt x="1" y="6"/>
                    <a:pt x="0" y="5"/>
                  </a:cubicBezTo>
                  <a:cubicBezTo>
                    <a:pt x="0" y="6"/>
                    <a:pt x="0" y="7"/>
                    <a:pt x="0" y="7"/>
                  </a:cubicBezTo>
                  <a:cubicBezTo>
                    <a:pt x="0" y="7"/>
                    <a:pt x="0" y="9"/>
                    <a:pt x="1" y="9"/>
                  </a:cubicBezTo>
                  <a:cubicBezTo>
                    <a:pt x="2" y="10"/>
                    <a:pt x="4" y="12"/>
                    <a:pt x="9" y="14"/>
                  </a:cubicBezTo>
                  <a:cubicBezTo>
                    <a:pt x="14" y="15"/>
                    <a:pt x="16" y="13"/>
                    <a:pt x="19" y="8"/>
                  </a:cubicBezTo>
                  <a:cubicBezTo>
                    <a:pt x="20" y="5"/>
                    <a:pt x="20" y="2"/>
                    <a:pt x="18"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6" name="Google Shape;676;g18cd47271be_0_3617"/>
            <p:cNvSpPr/>
            <p:nvPr/>
          </p:nvSpPr>
          <p:spPr>
            <a:xfrm>
              <a:off x="8048625" y="2587626"/>
              <a:ext cx="508000" cy="917575"/>
            </a:xfrm>
            <a:custGeom>
              <a:rect b="b" l="l" r="r" t="t"/>
              <a:pathLst>
                <a:path extrusionOk="0" h="69" w="38">
                  <a:moveTo>
                    <a:pt x="21" y="3"/>
                  </a:moveTo>
                  <a:cubicBezTo>
                    <a:pt x="22" y="4"/>
                    <a:pt x="23" y="5"/>
                    <a:pt x="23" y="6"/>
                  </a:cubicBezTo>
                  <a:cubicBezTo>
                    <a:pt x="26" y="11"/>
                    <a:pt x="25" y="16"/>
                    <a:pt x="25" y="20"/>
                  </a:cubicBezTo>
                  <a:cubicBezTo>
                    <a:pt x="25" y="25"/>
                    <a:pt x="24" y="33"/>
                    <a:pt x="24" y="33"/>
                  </a:cubicBezTo>
                  <a:cubicBezTo>
                    <a:pt x="24" y="33"/>
                    <a:pt x="26" y="37"/>
                    <a:pt x="30" y="43"/>
                  </a:cubicBezTo>
                  <a:cubicBezTo>
                    <a:pt x="34" y="48"/>
                    <a:pt x="38" y="58"/>
                    <a:pt x="38" y="58"/>
                  </a:cubicBezTo>
                  <a:cubicBezTo>
                    <a:pt x="38" y="58"/>
                    <a:pt x="35" y="61"/>
                    <a:pt x="33" y="62"/>
                  </a:cubicBezTo>
                  <a:cubicBezTo>
                    <a:pt x="31" y="64"/>
                    <a:pt x="29" y="69"/>
                    <a:pt x="29" y="69"/>
                  </a:cubicBezTo>
                  <a:cubicBezTo>
                    <a:pt x="29" y="69"/>
                    <a:pt x="18" y="61"/>
                    <a:pt x="12" y="53"/>
                  </a:cubicBezTo>
                  <a:cubicBezTo>
                    <a:pt x="5" y="44"/>
                    <a:pt x="5" y="39"/>
                    <a:pt x="2" y="31"/>
                  </a:cubicBezTo>
                  <a:cubicBezTo>
                    <a:pt x="0" y="24"/>
                    <a:pt x="2" y="16"/>
                    <a:pt x="3" y="10"/>
                  </a:cubicBezTo>
                  <a:cubicBezTo>
                    <a:pt x="5" y="1"/>
                    <a:pt x="18" y="0"/>
                    <a:pt x="21"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7" name="Google Shape;677;g18cd47271be_0_3617"/>
            <p:cNvSpPr/>
            <p:nvPr/>
          </p:nvSpPr>
          <p:spPr>
            <a:xfrm>
              <a:off x="8342313" y="2681288"/>
              <a:ext cx="53975" cy="304800"/>
            </a:xfrm>
            <a:custGeom>
              <a:rect b="b" l="l" r="r" t="t"/>
              <a:pathLst>
                <a:path extrusionOk="0" h="23" w="4">
                  <a:moveTo>
                    <a:pt x="2" y="7"/>
                  </a:moveTo>
                  <a:cubicBezTo>
                    <a:pt x="2" y="13"/>
                    <a:pt x="0" y="16"/>
                    <a:pt x="1" y="20"/>
                  </a:cubicBezTo>
                  <a:cubicBezTo>
                    <a:pt x="1" y="20"/>
                    <a:pt x="1" y="21"/>
                    <a:pt x="2" y="23"/>
                  </a:cubicBezTo>
                  <a:cubicBezTo>
                    <a:pt x="2" y="21"/>
                    <a:pt x="3" y="16"/>
                    <a:pt x="3" y="13"/>
                  </a:cubicBezTo>
                  <a:cubicBezTo>
                    <a:pt x="3" y="9"/>
                    <a:pt x="4" y="5"/>
                    <a:pt x="2" y="0"/>
                  </a:cubicBezTo>
                  <a:cubicBezTo>
                    <a:pt x="2" y="3"/>
                    <a:pt x="2" y="5"/>
                    <a:pt x="2" y="7"/>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8" name="Google Shape;678;g18cd47271be_0_3617"/>
            <p:cNvSpPr/>
            <p:nvPr/>
          </p:nvSpPr>
          <p:spPr>
            <a:xfrm>
              <a:off x="8088313" y="3027363"/>
              <a:ext cx="468312" cy="477838"/>
            </a:xfrm>
            <a:custGeom>
              <a:rect b="b" l="l" r="r" t="t"/>
              <a:pathLst>
                <a:path extrusionOk="0" h="36" w="35">
                  <a:moveTo>
                    <a:pt x="33" y="20"/>
                  </a:moveTo>
                  <a:cubicBezTo>
                    <a:pt x="32" y="20"/>
                    <a:pt x="29" y="22"/>
                    <a:pt x="28" y="24"/>
                  </a:cubicBezTo>
                  <a:cubicBezTo>
                    <a:pt x="27" y="25"/>
                    <a:pt x="23" y="31"/>
                    <a:pt x="23" y="31"/>
                  </a:cubicBezTo>
                  <a:cubicBezTo>
                    <a:pt x="23" y="31"/>
                    <a:pt x="14" y="24"/>
                    <a:pt x="8" y="17"/>
                  </a:cubicBezTo>
                  <a:cubicBezTo>
                    <a:pt x="3" y="11"/>
                    <a:pt x="1" y="4"/>
                    <a:pt x="0" y="0"/>
                  </a:cubicBezTo>
                  <a:cubicBezTo>
                    <a:pt x="2" y="7"/>
                    <a:pt x="3" y="12"/>
                    <a:pt x="9" y="20"/>
                  </a:cubicBezTo>
                  <a:cubicBezTo>
                    <a:pt x="15" y="28"/>
                    <a:pt x="26" y="36"/>
                    <a:pt x="26" y="36"/>
                  </a:cubicBezTo>
                  <a:cubicBezTo>
                    <a:pt x="26" y="36"/>
                    <a:pt x="28" y="31"/>
                    <a:pt x="30" y="29"/>
                  </a:cubicBezTo>
                  <a:cubicBezTo>
                    <a:pt x="32" y="28"/>
                    <a:pt x="35" y="25"/>
                    <a:pt x="35" y="25"/>
                  </a:cubicBezTo>
                  <a:cubicBezTo>
                    <a:pt x="35" y="25"/>
                    <a:pt x="34" y="23"/>
                    <a:pt x="33" y="20"/>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79" name="Google Shape;679;g18cd47271be_0_3617"/>
          <p:cNvSpPr txBox="1"/>
          <p:nvPr/>
        </p:nvSpPr>
        <p:spPr>
          <a:xfrm>
            <a:off x="5274275" y="479475"/>
            <a:ext cx="4126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ÖZELLİKLERİ</a:t>
            </a:r>
            <a:endParaRPr b="1" i="0" sz="3100" u="sng" cap="none" strike="noStrike">
              <a:solidFill>
                <a:srgbClr val="9C0303"/>
              </a:solidFill>
              <a:latin typeface="Arial"/>
              <a:ea typeface="Arial"/>
              <a:cs typeface="Arial"/>
              <a:sym typeface="Arial"/>
            </a:endParaRPr>
          </a:p>
        </p:txBody>
      </p:sp>
      <p:sp>
        <p:nvSpPr>
          <p:cNvPr id="680" name="Google Shape;680;g18cd47271be_0_3617"/>
          <p:cNvSpPr txBox="1"/>
          <p:nvPr/>
        </p:nvSpPr>
        <p:spPr>
          <a:xfrm>
            <a:off x="5274275" y="1153275"/>
            <a:ext cx="5811900" cy="415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JWST, </a:t>
            </a:r>
            <a:r>
              <a:rPr b="0" i="0" lang="zh-CN" sz="24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Hubble Uzay Teleskobu</a:t>
            </a:r>
            <a:r>
              <a:rPr b="0" i="0" lang="zh-CN" sz="2400" u="none" cap="none" strike="noStrike">
                <a:solidFill>
                  <a:schemeClr val="dk1"/>
                </a:solidFill>
                <a:latin typeface="Arial"/>
                <a:ea typeface="Arial"/>
                <a:cs typeface="Arial"/>
                <a:sym typeface="Arial"/>
              </a:rPr>
              <a:t>'nun yaklaşık yarısı kadar bir kütleye sahip olmasına karşın </a:t>
            </a:r>
            <a:r>
              <a:rPr b="0" i="0" lang="zh-CN" sz="2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berilyumla</a:t>
            </a:r>
            <a:r>
              <a:rPr b="0" i="0" lang="zh-CN" sz="2400" u="none" cap="none" strike="noStrike">
                <a:solidFill>
                  <a:schemeClr val="dk1"/>
                </a:solidFill>
                <a:latin typeface="Arial"/>
                <a:ea typeface="Arial"/>
                <a:cs typeface="Arial"/>
                <a:sym typeface="Arial"/>
              </a:rPr>
              <a:t> kaplanmış 18 altıgen aynanın birleşmesiyle oluşan ana aynası, 6,5 metre çapı ve 25,4 metrekare yüzey alanıyla Hubble'ınkinden daha büyüktür. JWST'nin tasarımının ana odağı, </a:t>
            </a:r>
            <a:r>
              <a:rPr b="0" i="0" lang="zh-CN" sz="24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yakın-kızılötesi astronomidir</a:t>
            </a:r>
            <a:r>
              <a:rPr b="0" i="0" lang="zh-CN" sz="2400" u="none" cap="none" strike="noStrike">
                <a:solidFill>
                  <a:schemeClr val="dk1"/>
                </a:solidFill>
                <a:latin typeface="Arial"/>
                <a:ea typeface="Arial"/>
                <a:cs typeface="Arial"/>
                <a:sym typeface="Arial"/>
              </a:rPr>
              <a:t>. Ancak cihazdaki enstrümanlara bağlı olarak orta-kızılötesi bölgeyi de görebilir.</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681" name="Google Shape;681;g18cd47271be_0_3617"/>
          <p:cNvPicPr preferRelativeResize="0"/>
          <p:nvPr/>
        </p:nvPicPr>
        <p:blipFill rotWithShape="1">
          <a:blip r:embed="rId6">
            <a:alphaModFix/>
          </a:blip>
          <a:srcRect b="0" l="0" r="0" t="0"/>
          <a:stretch/>
        </p:blipFill>
        <p:spPr>
          <a:xfrm>
            <a:off x="423475" y="1225825"/>
            <a:ext cx="4380452" cy="458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85" name="Shape 685"/>
        <p:cNvGrpSpPr/>
        <p:nvPr/>
      </p:nvGrpSpPr>
      <p:grpSpPr>
        <a:xfrm>
          <a:off x="0" y="0"/>
          <a:ext cx="0" cy="0"/>
          <a:chOff x="0" y="0"/>
          <a:chExt cx="0" cy="0"/>
        </a:xfrm>
      </p:grpSpPr>
      <p:sp>
        <p:nvSpPr>
          <p:cNvPr id="686" name="Google Shape;686;g18cd47271be_0_4131"/>
          <p:cNvSpPr txBox="1"/>
          <p:nvPr/>
        </p:nvSpPr>
        <p:spPr>
          <a:xfrm>
            <a:off x="5274275" y="479475"/>
            <a:ext cx="4126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ÖZELLİKLERİ</a:t>
            </a:r>
            <a:endParaRPr b="1" i="0" sz="3100" u="sng" cap="none" strike="noStrike">
              <a:solidFill>
                <a:srgbClr val="9C0303"/>
              </a:solidFill>
              <a:latin typeface="Arial"/>
              <a:ea typeface="Arial"/>
              <a:cs typeface="Arial"/>
              <a:sym typeface="Arial"/>
            </a:endParaRPr>
          </a:p>
        </p:txBody>
      </p:sp>
      <p:sp>
        <p:nvSpPr>
          <p:cNvPr id="687" name="Google Shape;687;g18cd47271be_0_4131"/>
          <p:cNvSpPr txBox="1"/>
          <p:nvPr/>
        </p:nvSpPr>
        <p:spPr>
          <a:xfrm>
            <a:off x="5274275" y="1153275"/>
            <a:ext cx="5811900" cy="4893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zh-CN" sz="2400" u="none" cap="none" strike="noStrike">
                <a:solidFill>
                  <a:schemeClr val="dk1"/>
                </a:solidFill>
                <a:latin typeface="Arial"/>
                <a:ea typeface="Arial"/>
                <a:cs typeface="Arial"/>
                <a:sym typeface="Arial"/>
              </a:rPr>
              <a:t>Dünya'nın atmosferi, yer tabanlı teleskopların kızılötesi bantları incelemesini zorlaştırmaktadır. Hubble gibi mevcut uzay teleskopları, aynaları yeterince soğuk olmadığı için (Hubble aynası yaklaşık 15 °C'de tutulur) güçlü şekilde </a:t>
            </a:r>
            <a:r>
              <a:rPr b="0" i="0" lang="zh-CN" sz="24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kızılötesi</a:t>
            </a:r>
            <a:r>
              <a:rPr b="0" i="0" lang="zh-CN" sz="2400" u="none" cap="none" strike="noStrike">
                <a:solidFill>
                  <a:schemeClr val="dk1"/>
                </a:solidFill>
                <a:latin typeface="Arial"/>
                <a:ea typeface="Arial"/>
                <a:cs typeface="Arial"/>
                <a:sym typeface="Arial"/>
              </a:rPr>
              <a:t> ışık yayarlar ve bu bantları inceleyemezler. JWST, Dünya’dan yaklaşık olarak 1.500.000 km uzaklıkta bulunurken Hubble ise Dünya yüzeyinden 550 kilometre uzaklıktaki bir yörüngede bulunmaktadır.</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688" name="Google Shape;688;g18cd47271be_0_4131"/>
          <p:cNvPicPr preferRelativeResize="0"/>
          <p:nvPr/>
        </p:nvPicPr>
        <p:blipFill rotWithShape="1">
          <a:blip r:embed="rId4">
            <a:alphaModFix/>
          </a:blip>
          <a:srcRect b="54281" l="1068" r="0" t="0"/>
          <a:stretch/>
        </p:blipFill>
        <p:spPr>
          <a:xfrm>
            <a:off x="278175" y="1048875"/>
            <a:ext cx="4850201" cy="360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pic>
        <p:nvPicPr>
          <p:cNvPr id="693" name="Google Shape;693;g18cd47271be_0_4656"/>
          <p:cNvPicPr preferRelativeResize="0"/>
          <p:nvPr/>
        </p:nvPicPr>
        <p:blipFill rotWithShape="1">
          <a:blip r:embed="rId3">
            <a:alphaModFix/>
          </a:blip>
          <a:srcRect b="0" l="0" r="0" t="0"/>
          <a:stretch/>
        </p:blipFill>
        <p:spPr>
          <a:xfrm>
            <a:off x="0" y="0"/>
            <a:ext cx="3987657" cy="4192601"/>
          </a:xfrm>
          <a:prstGeom prst="rect">
            <a:avLst/>
          </a:prstGeom>
          <a:noFill/>
          <a:ln>
            <a:noFill/>
          </a:ln>
        </p:spPr>
      </p:pic>
      <p:grpSp>
        <p:nvGrpSpPr>
          <p:cNvPr id="694" name="Google Shape;694;g18cd47271be_0_4656"/>
          <p:cNvGrpSpPr/>
          <p:nvPr/>
        </p:nvGrpSpPr>
        <p:grpSpPr>
          <a:xfrm>
            <a:off x="333824" y="4560863"/>
            <a:ext cx="2360638" cy="2080116"/>
            <a:chOff x="5383213" y="3433763"/>
            <a:chExt cx="2962276" cy="2644775"/>
          </a:xfrm>
        </p:grpSpPr>
        <p:grpSp>
          <p:nvGrpSpPr>
            <p:cNvPr id="695" name="Google Shape;695;g18cd47271be_0_4656"/>
            <p:cNvGrpSpPr/>
            <p:nvPr/>
          </p:nvGrpSpPr>
          <p:grpSpPr>
            <a:xfrm>
              <a:off x="5694363" y="3752851"/>
              <a:ext cx="2630155" cy="2105073"/>
              <a:chOff x="3587" y="2364"/>
              <a:chExt cx="1657" cy="1326"/>
            </a:xfrm>
          </p:grpSpPr>
          <p:sp>
            <p:nvSpPr>
              <p:cNvPr id="696" name="Google Shape;696;g18cd47271be_0_4656"/>
              <p:cNvSpPr/>
              <p:nvPr/>
            </p:nvSpPr>
            <p:spPr>
              <a:xfrm>
                <a:off x="3804" y="2416"/>
                <a:ext cx="1200" cy="1200"/>
              </a:xfrm>
              <a:prstGeom prst="ellipse">
                <a:avLst/>
              </a:prstGeom>
              <a:solidFill>
                <a:srgbClr val="5BDE6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7" name="Google Shape;697;g18cd47271be_0_4656"/>
              <p:cNvSpPr/>
              <p:nvPr/>
            </p:nvSpPr>
            <p:spPr>
              <a:xfrm>
                <a:off x="4771" y="2693"/>
                <a:ext cx="23" cy="3"/>
              </a:xfrm>
              <a:custGeom>
                <a:rect b="b" l="l" r="r" t="t"/>
                <a:pathLst>
                  <a:path extrusionOk="0" h="2" w="14">
                    <a:moveTo>
                      <a:pt x="11" y="0"/>
                    </a:moveTo>
                    <a:cubicBezTo>
                      <a:pt x="7" y="0"/>
                      <a:pt x="4" y="1"/>
                      <a:pt x="0" y="1"/>
                    </a:cubicBezTo>
                    <a:cubicBezTo>
                      <a:pt x="0" y="1"/>
                      <a:pt x="0" y="1"/>
                      <a:pt x="0" y="1"/>
                    </a:cubicBezTo>
                    <a:cubicBezTo>
                      <a:pt x="3" y="2"/>
                      <a:pt x="6" y="1"/>
                      <a:pt x="9" y="1"/>
                    </a:cubicBezTo>
                    <a:cubicBezTo>
                      <a:pt x="12" y="0"/>
                      <a:pt x="14" y="0"/>
                      <a:pt x="11" y="0"/>
                    </a:cubicBezTo>
                  </a:path>
                </a:pathLst>
              </a:custGeom>
              <a:solidFill>
                <a:srgbClr val="FDC1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8" name="Google Shape;698;g18cd47271be_0_4656"/>
              <p:cNvSpPr/>
              <p:nvPr/>
            </p:nvSpPr>
            <p:spPr>
              <a:xfrm>
                <a:off x="3878" y="2529"/>
                <a:ext cx="1051" cy="701"/>
              </a:xfrm>
              <a:custGeom>
                <a:rect b="b" l="l" r="r" t="t"/>
                <a:pathLst>
                  <a:path extrusionOk="0" h="433" w="649">
                    <a:moveTo>
                      <a:pt x="614" y="117"/>
                    </a:moveTo>
                    <a:cubicBezTo>
                      <a:pt x="604" y="116"/>
                      <a:pt x="594" y="115"/>
                      <a:pt x="584" y="113"/>
                    </a:cubicBezTo>
                    <a:cubicBezTo>
                      <a:pt x="575" y="111"/>
                      <a:pt x="566" y="108"/>
                      <a:pt x="556" y="104"/>
                    </a:cubicBezTo>
                    <a:cubicBezTo>
                      <a:pt x="556" y="104"/>
                      <a:pt x="554" y="103"/>
                      <a:pt x="551" y="102"/>
                    </a:cubicBezTo>
                    <a:cubicBezTo>
                      <a:pt x="551" y="102"/>
                      <a:pt x="551" y="102"/>
                      <a:pt x="551" y="102"/>
                    </a:cubicBezTo>
                    <a:cubicBezTo>
                      <a:pt x="531" y="105"/>
                      <a:pt x="514" y="106"/>
                      <a:pt x="493" y="101"/>
                    </a:cubicBezTo>
                    <a:cubicBezTo>
                      <a:pt x="466" y="93"/>
                      <a:pt x="443" y="80"/>
                      <a:pt x="421" y="62"/>
                    </a:cubicBezTo>
                    <a:cubicBezTo>
                      <a:pt x="413" y="56"/>
                      <a:pt x="408" y="48"/>
                      <a:pt x="405" y="39"/>
                    </a:cubicBezTo>
                    <a:cubicBezTo>
                      <a:pt x="383" y="37"/>
                      <a:pt x="362" y="37"/>
                      <a:pt x="341" y="38"/>
                    </a:cubicBezTo>
                    <a:cubicBezTo>
                      <a:pt x="334" y="38"/>
                      <a:pt x="339" y="31"/>
                      <a:pt x="343" y="25"/>
                    </a:cubicBezTo>
                    <a:cubicBezTo>
                      <a:pt x="347" y="18"/>
                      <a:pt x="352" y="11"/>
                      <a:pt x="345" y="11"/>
                    </a:cubicBezTo>
                    <a:cubicBezTo>
                      <a:pt x="343" y="12"/>
                      <a:pt x="340" y="9"/>
                      <a:pt x="337" y="6"/>
                    </a:cubicBezTo>
                    <a:cubicBezTo>
                      <a:pt x="334" y="3"/>
                      <a:pt x="331" y="0"/>
                      <a:pt x="328" y="0"/>
                    </a:cubicBezTo>
                    <a:cubicBezTo>
                      <a:pt x="329" y="0"/>
                      <a:pt x="289" y="12"/>
                      <a:pt x="286" y="13"/>
                    </a:cubicBezTo>
                    <a:cubicBezTo>
                      <a:pt x="261" y="18"/>
                      <a:pt x="229" y="28"/>
                      <a:pt x="205" y="37"/>
                    </a:cubicBezTo>
                    <a:cubicBezTo>
                      <a:pt x="203" y="39"/>
                      <a:pt x="156" y="63"/>
                      <a:pt x="154" y="65"/>
                    </a:cubicBezTo>
                    <a:cubicBezTo>
                      <a:pt x="135" y="81"/>
                      <a:pt x="123" y="93"/>
                      <a:pt x="105" y="109"/>
                    </a:cubicBezTo>
                    <a:cubicBezTo>
                      <a:pt x="83" y="127"/>
                      <a:pt x="57" y="137"/>
                      <a:pt x="36" y="156"/>
                    </a:cubicBezTo>
                    <a:cubicBezTo>
                      <a:pt x="31" y="161"/>
                      <a:pt x="15" y="193"/>
                      <a:pt x="9" y="197"/>
                    </a:cubicBezTo>
                    <a:cubicBezTo>
                      <a:pt x="0" y="211"/>
                      <a:pt x="48" y="222"/>
                      <a:pt x="36" y="234"/>
                    </a:cubicBezTo>
                    <a:cubicBezTo>
                      <a:pt x="44" y="245"/>
                      <a:pt x="48" y="258"/>
                      <a:pt x="48" y="272"/>
                    </a:cubicBezTo>
                    <a:cubicBezTo>
                      <a:pt x="48" y="277"/>
                      <a:pt x="48" y="283"/>
                      <a:pt x="49" y="289"/>
                    </a:cubicBezTo>
                    <a:cubicBezTo>
                      <a:pt x="49" y="290"/>
                      <a:pt x="49" y="292"/>
                      <a:pt x="49" y="293"/>
                    </a:cubicBezTo>
                    <a:cubicBezTo>
                      <a:pt x="50" y="296"/>
                      <a:pt x="51" y="299"/>
                      <a:pt x="52" y="302"/>
                    </a:cubicBezTo>
                    <a:cubicBezTo>
                      <a:pt x="52" y="303"/>
                      <a:pt x="52" y="303"/>
                      <a:pt x="52" y="304"/>
                    </a:cubicBezTo>
                    <a:cubicBezTo>
                      <a:pt x="55" y="309"/>
                      <a:pt x="60" y="317"/>
                      <a:pt x="60" y="317"/>
                    </a:cubicBezTo>
                    <a:cubicBezTo>
                      <a:pt x="66" y="325"/>
                      <a:pt x="73" y="332"/>
                      <a:pt x="79" y="340"/>
                    </a:cubicBezTo>
                    <a:cubicBezTo>
                      <a:pt x="93" y="357"/>
                      <a:pt x="107" y="375"/>
                      <a:pt x="122" y="392"/>
                    </a:cubicBezTo>
                    <a:cubicBezTo>
                      <a:pt x="129" y="401"/>
                      <a:pt x="136" y="409"/>
                      <a:pt x="143" y="417"/>
                    </a:cubicBezTo>
                    <a:cubicBezTo>
                      <a:pt x="146" y="420"/>
                      <a:pt x="149" y="423"/>
                      <a:pt x="152" y="426"/>
                    </a:cubicBezTo>
                    <a:cubicBezTo>
                      <a:pt x="152" y="426"/>
                      <a:pt x="152" y="427"/>
                      <a:pt x="153" y="427"/>
                    </a:cubicBezTo>
                    <a:cubicBezTo>
                      <a:pt x="154" y="428"/>
                      <a:pt x="157" y="429"/>
                      <a:pt x="159" y="429"/>
                    </a:cubicBezTo>
                    <a:cubicBezTo>
                      <a:pt x="160" y="430"/>
                      <a:pt x="160" y="430"/>
                      <a:pt x="161" y="430"/>
                    </a:cubicBezTo>
                    <a:cubicBezTo>
                      <a:pt x="166" y="430"/>
                      <a:pt x="174" y="429"/>
                      <a:pt x="176" y="429"/>
                    </a:cubicBezTo>
                    <a:cubicBezTo>
                      <a:pt x="178" y="429"/>
                      <a:pt x="180" y="429"/>
                      <a:pt x="182" y="428"/>
                    </a:cubicBezTo>
                    <a:cubicBezTo>
                      <a:pt x="183" y="428"/>
                      <a:pt x="184" y="428"/>
                      <a:pt x="184" y="428"/>
                    </a:cubicBezTo>
                    <a:cubicBezTo>
                      <a:pt x="196" y="426"/>
                      <a:pt x="207" y="425"/>
                      <a:pt x="219" y="423"/>
                    </a:cubicBezTo>
                    <a:cubicBezTo>
                      <a:pt x="255" y="419"/>
                      <a:pt x="291" y="424"/>
                      <a:pt x="326" y="433"/>
                    </a:cubicBezTo>
                    <a:cubicBezTo>
                      <a:pt x="326" y="433"/>
                      <a:pt x="326" y="433"/>
                      <a:pt x="326" y="433"/>
                    </a:cubicBezTo>
                    <a:cubicBezTo>
                      <a:pt x="325" y="432"/>
                      <a:pt x="324" y="432"/>
                      <a:pt x="326" y="433"/>
                    </a:cubicBezTo>
                    <a:cubicBezTo>
                      <a:pt x="336" y="422"/>
                      <a:pt x="352" y="410"/>
                      <a:pt x="362" y="404"/>
                    </a:cubicBezTo>
                    <a:cubicBezTo>
                      <a:pt x="393" y="385"/>
                      <a:pt x="430" y="386"/>
                      <a:pt x="466" y="387"/>
                    </a:cubicBezTo>
                    <a:cubicBezTo>
                      <a:pt x="474" y="387"/>
                      <a:pt x="483" y="387"/>
                      <a:pt x="491" y="387"/>
                    </a:cubicBezTo>
                    <a:cubicBezTo>
                      <a:pt x="496" y="387"/>
                      <a:pt x="501" y="387"/>
                      <a:pt x="506" y="387"/>
                    </a:cubicBezTo>
                    <a:cubicBezTo>
                      <a:pt x="507" y="386"/>
                      <a:pt x="509" y="386"/>
                      <a:pt x="512" y="385"/>
                    </a:cubicBezTo>
                    <a:cubicBezTo>
                      <a:pt x="513" y="385"/>
                      <a:pt x="514" y="384"/>
                      <a:pt x="514" y="384"/>
                    </a:cubicBezTo>
                    <a:cubicBezTo>
                      <a:pt x="516" y="383"/>
                      <a:pt x="517" y="382"/>
                      <a:pt x="517" y="382"/>
                    </a:cubicBezTo>
                    <a:cubicBezTo>
                      <a:pt x="518" y="382"/>
                      <a:pt x="518" y="382"/>
                      <a:pt x="518" y="382"/>
                    </a:cubicBezTo>
                    <a:cubicBezTo>
                      <a:pt x="519" y="381"/>
                      <a:pt x="519" y="381"/>
                      <a:pt x="519" y="381"/>
                    </a:cubicBezTo>
                    <a:cubicBezTo>
                      <a:pt x="521" y="379"/>
                      <a:pt x="523" y="376"/>
                      <a:pt x="525" y="374"/>
                    </a:cubicBezTo>
                    <a:cubicBezTo>
                      <a:pt x="525" y="374"/>
                      <a:pt x="526" y="373"/>
                      <a:pt x="526" y="373"/>
                    </a:cubicBezTo>
                    <a:cubicBezTo>
                      <a:pt x="528" y="369"/>
                      <a:pt x="530" y="366"/>
                      <a:pt x="532" y="363"/>
                    </a:cubicBezTo>
                    <a:cubicBezTo>
                      <a:pt x="534" y="360"/>
                      <a:pt x="539" y="344"/>
                      <a:pt x="534" y="359"/>
                    </a:cubicBezTo>
                    <a:cubicBezTo>
                      <a:pt x="535" y="356"/>
                      <a:pt x="537" y="352"/>
                      <a:pt x="538" y="349"/>
                    </a:cubicBezTo>
                    <a:cubicBezTo>
                      <a:pt x="540" y="342"/>
                      <a:pt x="542" y="335"/>
                      <a:pt x="544" y="329"/>
                    </a:cubicBezTo>
                    <a:cubicBezTo>
                      <a:pt x="549" y="311"/>
                      <a:pt x="555" y="293"/>
                      <a:pt x="565" y="277"/>
                    </a:cubicBezTo>
                    <a:cubicBezTo>
                      <a:pt x="585" y="245"/>
                      <a:pt x="615" y="228"/>
                      <a:pt x="649" y="214"/>
                    </a:cubicBezTo>
                    <a:cubicBezTo>
                      <a:pt x="642" y="179"/>
                      <a:pt x="630" y="147"/>
                      <a:pt x="614" y="117"/>
                    </a:cubicBezTo>
                  </a:path>
                </a:pathLst>
              </a:custGeom>
              <a:solidFill>
                <a:srgbClr val="A0E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9" name="Google Shape;699;g18cd47271be_0_4656"/>
              <p:cNvSpPr/>
              <p:nvPr/>
            </p:nvSpPr>
            <p:spPr>
              <a:xfrm>
                <a:off x="3797" y="2409"/>
                <a:ext cx="1149" cy="1149"/>
              </a:xfrm>
              <a:custGeom>
                <a:rect b="b" l="l" r="r" t="t"/>
                <a:pathLst>
                  <a:path extrusionOk="0" h="709" w="709">
                    <a:moveTo>
                      <a:pt x="354" y="0"/>
                    </a:moveTo>
                    <a:cubicBezTo>
                      <a:pt x="159" y="0"/>
                      <a:pt x="0" y="159"/>
                      <a:pt x="0" y="354"/>
                    </a:cubicBezTo>
                    <a:cubicBezTo>
                      <a:pt x="0" y="550"/>
                      <a:pt x="159" y="709"/>
                      <a:pt x="354" y="709"/>
                    </a:cubicBezTo>
                    <a:cubicBezTo>
                      <a:pt x="550" y="709"/>
                      <a:pt x="709" y="550"/>
                      <a:pt x="709" y="354"/>
                    </a:cubicBezTo>
                    <a:cubicBezTo>
                      <a:pt x="709" y="159"/>
                      <a:pt x="550" y="0"/>
                      <a:pt x="354" y="0"/>
                    </a:cubicBezTo>
                    <a:moveTo>
                      <a:pt x="169" y="302"/>
                    </a:moveTo>
                    <a:cubicBezTo>
                      <a:pt x="150" y="291"/>
                      <a:pt x="135" y="292"/>
                      <a:pt x="131" y="290"/>
                    </a:cubicBezTo>
                    <a:cubicBezTo>
                      <a:pt x="130" y="290"/>
                      <a:pt x="128" y="291"/>
                      <a:pt x="126" y="291"/>
                    </a:cubicBezTo>
                    <a:cubicBezTo>
                      <a:pt x="121" y="294"/>
                      <a:pt x="113" y="296"/>
                      <a:pt x="113" y="268"/>
                    </a:cubicBezTo>
                    <a:cubicBezTo>
                      <a:pt x="112" y="231"/>
                      <a:pt x="115" y="232"/>
                      <a:pt x="99" y="210"/>
                    </a:cubicBezTo>
                    <a:cubicBezTo>
                      <a:pt x="83" y="188"/>
                      <a:pt x="69" y="203"/>
                      <a:pt x="81" y="176"/>
                    </a:cubicBezTo>
                    <a:cubicBezTo>
                      <a:pt x="88" y="160"/>
                      <a:pt x="95" y="143"/>
                      <a:pt x="100" y="129"/>
                    </a:cubicBezTo>
                    <a:cubicBezTo>
                      <a:pt x="162" y="59"/>
                      <a:pt x="253" y="15"/>
                      <a:pt x="354" y="15"/>
                    </a:cubicBezTo>
                    <a:cubicBezTo>
                      <a:pt x="374" y="15"/>
                      <a:pt x="394" y="17"/>
                      <a:pt x="412" y="20"/>
                    </a:cubicBezTo>
                    <a:cubicBezTo>
                      <a:pt x="413" y="26"/>
                      <a:pt x="412" y="32"/>
                      <a:pt x="409" y="35"/>
                    </a:cubicBezTo>
                    <a:cubicBezTo>
                      <a:pt x="404" y="41"/>
                      <a:pt x="401" y="63"/>
                      <a:pt x="386" y="48"/>
                    </a:cubicBezTo>
                    <a:cubicBezTo>
                      <a:pt x="372" y="33"/>
                      <a:pt x="354" y="22"/>
                      <a:pt x="347" y="30"/>
                    </a:cubicBezTo>
                    <a:cubicBezTo>
                      <a:pt x="340" y="38"/>
                      <a:pt x="342" y="48"/>
                      <a:pt x="346" y="64"/>
                    </a:cubicBezTo>
                    <a:cubicBezTo>
                      <a:pt x="350" y="80"/>
                      <a:pt x="384" y="95"/>
                      <a:pt x="377" y="113"/>
                    </a:cubicBezTo>
                    <a:cubicBezTo>
                      <a:pt x="370" y="131"/>
                      <a:pt x="346" y="134"/>
                      <a:pt x="328" y="157"/>
                    </a:cubicBezTo>
                    <a:cubicBezTo>
                      <a:pt x="309" y="180"/>
                      <a:pt x="282" y="202"/>
                      <a:pt x="280" y="219"/>
                    </a:cubicBezTo>
                    <a:cubicBezTo>
                      <a:pt x="279" y="235"/>
                      <a:pt x="273" y="240"/>
                      <a:pt x="260" y="236"/>
                    </a:cubicBezTo>
                    <a:cubicBezTo>
                      <a:pt x="247" y="232"/>
                      <a:pt x="232" y="221"/>
                      <a:pt x="221" y="228"/>
                    </a:cubicBezTo>
                    <a:cubicBezTo>
                      <a:pt x="209" y="235"/>
                      <a:pt x="200" y="233"/>
                      <a:pt x="197" y="245"/>
                    </a:cubicBezTo>
                    <a:cubicBezTo>
                      <a:pt x="193" y="256"/>
                      <a:pt x="191" y="247"/>
                      <a:pt x="213" y="260"/>
                    </a:cubicBezTo>
                    <a:cubicBezTo>
                      <a:pt x="235" y="274"/>
                      <a:pt x="238" y="276"/>
                      <a:pt x="248" y="291"/>
                    </a:cubicBezTo>
                    <a:cubicBezTo>
                      <a:pt x="259" y="306"/>
                      <a:pt x="268" y="302"/>
                      <a:pt x="265" y="314"/>
                    </a:cubicBezTo>
                    <a:cubicBezTo>
                      <a:pt x="262" y="327"/>
                      <a:pt x="257" y="337"/>
                      <a:pt x="253" y="337"/>
                    </a:cubicBezTo>
                    <a:cubicBezTo>
                      <a:pt x="252" y="337"/>
                      <a:pt x="252" y="337"/>
                      <a:pt x="252" y="338"/>
                    </a:cubicBezTo>
                    <a:cubicBezTo>
                      <a:pt x="252" y="340"/>
                      <a:pt x="251" y="341"/>
                      <a:pt x="226" y="330"/>
                    </a:cubicBezTo>
                    <a:cubicBezTo>
                      <a:pt x="191" y="315"/>
                      <a:pt x="188" y="313"/>
                      <a:pt x="169" y="302"/>
                    </a:cubicBezTo>
                    <a:moveTo>
                      <a:pt x="361" y="284"/>
                    </a:moveTo>
                    <a:cubicBezTo>
                      <a:pt x="353" y="283"/>
                      <a:pt x="343" y="277"/>
                      <a:pt x="345" y="271"/>
                    </a:cubicBezTo>
                    <a:cubicBezTo>
                      <a:pt x="348" y="260"/>
                      <a:pt x="371" y="273"/>
                      <a:pt x="374" y="280"/>
                    </a:cubicBezTo>
                    <a:cubicBezTo>
                      <a:pt x="377" y="286"/>
                      <a:pt x="368" y="285"/>
                      <a:pt x="361" y="284"/>
                    </a:cubicBezTo>
                    <a:moveTo>
                      <a:pt x="307" y="275"/>
                    </a:moveTo>
                    <a:cubicBezTo>
                      <a:pt x="303" y="275"/>
                      <a:pt x="300" y="276"/>
                      <a:pt x="297" y="276"/>
                    </a:cubicBezTo>
                    <a:cubicBezTo>
                      <a:pt x="292" y="277"/>
                      <a:pt x="286" y="277"/>
                      <a:pt x="278" y="275"/>
                    </a:cubicBezTo>
                    <a:cubicBezTo>
                      <a:pt x="264" y="272"/>
                      <a:pt x="261" y="248"/>
                      <a:pt x="271" y="257"/>
                    </a:cubicBezTo>
                    <a:cubicBezTo>
                      <a:pt x="273" y="260"/>
                      <a:pt x="292" y="262"/>
                      <a:pt x="314" y="263"/>
                    </a:cubicBezTo>
                    <a:cubicBezTo>
                      <a:pt x="337" y="264"/>
                      <a:pt x="314" y="276"/>
                      <a:pt x="307" y="275"/>
                    </a:cubicBezTo>
                    <a:moveTo>
                      <a:pt x="545" y="424"/>
                    </a:moveTo>
                    <a:cubicBezTo>
                      <a:pt x="545" y="430"/>
                      <a:pt x="526" y="464"/>
                      <a:pt x="518" y="480"/>
                    </a:cubicBezTo>
                    <a:cubicBezTo>
                      <a:pt x="511" y="495"/>
                      <a:pt x="508" y="522"/>
                      <a:pt x="497" y="531"/>
                    </a:cubicBezTo>
                    <a:cubicBezTo>
                      <a:pt x="486" y="540"/>
                      <a:pt x="488" y="539"/>
                      <a:pt x="471" y="544"/>
                    </a:cubicBezTo>
                    <a:cubicBezTo>
                      <a:pt x="454" y="549"/>
                      <a:pt x="440" y="564"/>
                      <a:pt x="418" y="588"/>
                    </a:cubicBezTo>
                    <a:cubicBezTo>
                      <a:pt x="396" y="612"/>
                      <a:pt x="394" y="606"/>
                      <a:pt x="383" y="610"/>
                    </a:cubicBezTo>
                    <a:cubicBezTo>
                      <a:pt x="372" y="613"/>
                      <a:pt x="364" y="638"/>
                      <a:pt x="349" y="651"/>
                    </a:cubicBezTo>
                    <a:cubicBezTo>
                      <a:pt x="334" y="664"/>
                      <a:pt x="335" y="674"/>
                      <a:pt x="324" y="671"/>
                    </a:cubicBezTo>
                    <a:cubicBezTo>
                      <a:pt x="314" y="668"/>
                      <a:pt x="296" y="654"/>
                      <a:pt x="298" y="619"/>
                    </a:cubicBezTo>
                    <a:cubicBezTo>
                      <a:pt x="299" y="585"/>
                      <a:pt x="316" y="570"/>
                      <a:pt x="315" y="549"/>
                    </a:cubicBezTo>
                    <a:cubicBezTo>
                      <a:pt x="313" y="528"/>
                      <a:pt x="316" y="522"/>
                      <a:pt x="305" y="507"/>
                    </a:cubicBezTo>
                    <a:cubicBezTo>
                      <a:pt x="294" y="491"/>
                      <a:pt x="255" y="460"/>
                      <a:pt x="244" y="443"/>
                    </a:cubicBezTo>
                    <a:cubicBezTo>
                      <a:pt x="234" y="425"/>
                      <a:pt x="250" y="407"/>
                      <a:pt x="260" y="389"/>
                    </a:cubicBezTo>
                    <a:cubicBezTo>
                      <a:pt x="270" y="370"/>
                      <a:pt x="260" y="357"/>
                      <a:pt x="275" y="338"/>
                    </a:cubicBezTo>
                    <a:cubicBezTo>
                      <a:pt x="290" y="319"/>
                      <a:pt x="282" y="326"/>
                      <a:pt x="295" y="314"/>
                    </a:cubicBezTo>
                    <a:cubicBezTo>
                      <a:pt x="307" y="303"/>
                      <a:pt x="315" y="312"/>
                      <a:pt x="328" y="314"/>
                    </a:cubicBezTo>
                    <a:cubicBezTo>
                      <a:pt x="328" y="314"/>
                      <a:pt x="356" y="303"/>
                      <a:pt x="360" y="311"/>
                    </a:cubicBezTo>
                    <a:cubicBezTo>
                      <a:pt x="363" y="319"/>
                      <a:pt x="391" y="327"/>
                      <a:pt x="409" y="327"/>
                    </a:cubicBezTo>
                    <a:cubicBezTo>
                      <a:pt x="426" y="327"/>
                      <a:pt x="443" y="328"/>
                      <a:pt x="470" y="358"/>
                    </a:cubicBezTo>
                    <a:cubicBezTo>
                      <a:pt x="497" y="387"/>
                      <a:pt x="503" y="379"/>
                      <a:pt x="526" y="392"/>
                    </a:cubicBezTo>
                    <a:cubicBezTo>
                      <a:pt x="549" y="405"/>
                      <a:pt x="545" y="418"/>
                      <a:pt x="545" y="424"/>
                    </a:cubicBezTo>
                    <a:moveTo>
                      <a:pt x="673" y="397"/>
                    </a:moveTo>
                    <a:cubicBezTo>
                      <a:pt x="665" y="370"/>
                      <a:pt x="664" y="373"/>
                      <a:pt x="649" y="347"/>
                    </a:cubicBezTo>
                    <a:cubicBezTo>
                      <a:pt x="635" y="321"/>
                      <a:pt x="624" y="328"/>
                      <a:pt x="617" y="308"/>
                    </a:cubicBezTo>
                    <a:cubicBezTo>
                      <a:pt x="610" y="289"/>
                      <a:pt x="600" y="286"/>
                      <a:pt x="600" y="262"/>
                    </a:cubicBezTo>
                    <a:cubicBezTo>
                      <a:pt x="600" y="238"/>
                      <a:pt x="597" y="235"/>
                      <a:pt x="598" y="214"/>
                    </a:cubicBezTo>
                    <a:cubicBezTo>
                      <a:pt x="599" y="193"/>
                      <a:pt x="589" y="193"/>
                      <a:pt x="569" y="170"/>
                    </a:cubicBezTo>
                    <a:cubicBezTo>
                      <a:pt x="550" y="146"/>
                      <a:pt x="567" y="149"/>
                      <a:pt x="570" y="136"/>
                    </a:cubicBezTo>
                    <a:cubicBezTo>
                      <a:pt x="572" y="124"/>
                      <a:pt x="570" y="113"/>
                      <a:pt x="574" y="95"/>
                    </a:cubicBezTo>
                    <a:cubicBezTo>
                      <a:pt x="647" y="158"/>
                      <a:pt x="694" y="251"/>
                      <a:pt x="694" y="354"/>
                    </a:cubicBezTo>
                    <a:cubicBezTo>
                      <a:pt x="694" y="382"/>
                      <a:pt x="691" y="408"/>
                      <a:pt x="685" y="434"/>
                    </a:cubicBezTo>
                    <a:cubicBezTo>
                      <a:pt x="680" y="427"/>
                      <a:pt x="677" y="415"/>
                      <a:pt x="673" y="397"/>
                    </a:cubicBezTo>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0" name="Google Shape;700;g18cd47271be_0_4656"/>
              <p:cNvSpPr/>
              <p:nvPr/>
            </p:nvSpPr>
            <p:spPr>
              <a:xfrm>
                <a:off x="4373" y="2433"/>
                <a:ext cx="280" cy="1022"/>
              </a:xfrm>
              <a:custGeom>
                <a:rect b="b" l="l" r="r" t="t"/>
                <a:pathLst>
                  <a:path extrusionOk="0" h="631" w="173">
                    <a:moveTo>
                      <a:pt x="140" y="446"/>
                    </a:moveTo>
                    <a:cubicBezTo>
                      <a:pt x="111" y="446"/>
                      <a:pt x="82" y="448"/>
                      <a:pt x="57" y="463"/>
                    </a:cubicBezTo>
                    <a:cubicBezTo>
                      <a:pt x="54" y="465"/>
                      <a:pt x="51" y="466"/>
                      <a:pt x="48" y="469"/>
                    </a:cubicBezTo>
                    <a:cubicBezTo>
                      <a:pt x="39" y="475"/>
                      <a:pt x="28" y="484"/>
                      <a:pt x="21" y="492"/>
                    </a:cubicBezTo>
                    <a:cubicBezTo>
                      <a:pt x="20" y="492"/>
                      <a:pt x="20" y="492"/>
                      <a:pt x="20" y="492"/>
                    </a:cubicBezTo>
                    <a:cubicBezTo>
                      <a:pt x="20" y="492"/>
                      <a:pt x="20" y="492"/>
                      <a:pt x="20" y="492"/>
                    </a:cubicBezTo>
                    <a:cubicBezTo>
                      <a:pt x="20" y="492"/>
                      <a:pt x="21" y="492"/>
                      <a:pt x="21" y="492"/>
                    </a:cubicBezTo>
                    <a:cubicBezTo>
                      <a:pt x="21" y="492"/>
                      <a:pt x="21" y="492"/>
                      <a:pt x="21" y="492"/>
                    </a:cubicBezTo>
                    <a:cubicBezTo>
                      <a:pt x="21" y="492"/>
                      <a:pt x="21" y="492"/>
                      <a:pt x="21" y="492"/>
                    </a:cubicBezTo>
                    <a:cubicBezTo>
                      <a:pt x="21" y="492"/>
                      <a:pt x="21" y="492"/>
                      <a:pt x="21" y="492"/>
                    </a:cubicBezTo>
                    <a:cubicBezTo>
                      <a:pt x="21" y="492"/>
                      <a:pt x="21" y="492"/>
                      <a:pt x="21" y="492"/>
                    </a:cubicBezTo>
                    <a:cubicBezTo>
                      <a:pt x="14" y="491"/>
                      <a:pt x="7" y="489"/>
                      <a:pt x="0" y="487"/>
                    </a:cubicBezTo>
                    <a:cubicBezTo>
                      <a:pt x="0" y="487"/>
                      <a:pt x="0" y="487"/>
                      <a:pt x="0" y="487"/>
                    </a:cubicBezTo>
                    <a:cubicBezTo>
                      <a:pt x="0" y="487"/>
                      <a:pt x="0" y="487"/>
                      <a:pt x="0" y="487"/>
                    </a:cubicBezTo>
                    <a:cubicBezTo>
                      <a:pt x="0" y="631"/>
                      <a:pt x="0" y="631"/>
                      <a:pt x="0" y="631"/>
                    </a:cubicBezTo>
                    <a:cubicBezTo>
                      <a:pt x="0" y="631"/>
                      <a:pt x="0" y="631"/>
                      <a:pt x="0" y="631"/>
                    </a:cubicBezTo>
                    <a:cubicBezTo>
                      <a:pt x="0" y="630"/>
                      <a:pt x="0" y="630"/>
                      <a:pt x="0" y="630"/>
                    </a:cubicBezTo>
                    <a:cubicBezTo>
                      <a:pt x="11" y="617"/>
                      <a:pt x="19" y="597"/>
                      <a:pt x="28" y="595"/>
                    </a:cubicBezTo>
                    <a:cubicBezTo>
                      <a:pt x="38" y="592"/>
                      <a:pt x="41" y="596"/>
                      <a:pt x="56" y="580"/>
                    </a:cubicBezTo>
                    <a:cubicBezTo>
                      <a:pt x="57" y="580"/>
                      <a:pt x="57" y="580"/>
                      <a:pt x="57" y="580"/>
                    </a:cubicBezTo>
                    <a:cubicBezTo>
                      <a:pt x="57" y="579"/>
                      <a:pt x="57" y="579"/>
                      <a:pt x="57" y="579"/>
                    </a:cubicBezTo>
                    <a:cubicBezTo>
                      <a:pt x="57" y="579"/>
                      <a:pt x="58" y="579"/>
                      <a:pt x="58" y="579"/>
                    </a:cubicBezTo>
                    <a:cubicBezTo>
                      <a:pt x="58" y="579"/>
                      <a:pt x="58" y="578"/>
                      <a:pt x="59" y="578"/>
                    </a:cubicBezTo>
                    <a:cubicBezTo>
                      <a:pt x="59" y="578"/>
                      <a:pt x="59" y="578"/>
                      <a:pt x="59" y="578"/>
                    </a:cubicBezTo>
                    <a:cubicBezTo>
                      <a:pt x="59" y="578"/>
                      <a:pt x="59" y="578"/>
                      <a:pt x="59" y="578"/>
                    </a:cubicBezTo>
                    <a:cubicBezTo>
                      <a:pt x="59" y="578"/>
                      <a:pt x="59" y="577"/>
                      <a:pt x="59" y="577"/>
                    </a:cubicBezTo>
                    <a:cubicBezTo>
                      <a:pt x="59" y="577"/>
                      <a:pt x="59" y="577"/>
                      <a:pt x="59" y="577"/>
                    </a:cubicBezTo>
                    <a:cubicBezTo>
                      <a:pt x="60" y="577"/>
                      <a:pt x="61" y="576"/>
                      <a:pt x="61" y="575"/>
                    </a:cubicBezTo>
                    <a:cubicBezTo>
                      <a:pt x="62" y="575"/>
                      <a:pt x="62" y="574"/>
                      <a:pt x="63" y="573"/>
                    </a:cubicBezTo>
                    <a:cubicBezTo>
                      <a:pt x="63" y="573"/>
                      <a:pt x="63" y="573"/>
                      <a:pt x="63" y="573"/>
                    </a:cubicBezTo>
                    <a:cubicBezTo>
                      <a:pt x="85" y="550"/>
                      <a:pt x="99" y="535"/>
                      <a:pt x="116" y="530"/>
                    </a:cubicBezTo>
                    <a:cubicBezTo>
                      <a:pt x="116" y="530"/>
                      <a:pt x="116" y="529"/>
                      <a:pt x="116" y="529"/>
                    </a:cubicBezTo>
                    <a:cubicBezTo>
                      <a:pt x="117" y="529"/>
                      <a:pt x="117" y="529"/>
                      <a:pt x="117" y="529"/>
                    </a:cubicBezTo>
                    <a:cubicBezTo>
                      <a:pt x="129" y="526"/>
                      <a:pt x="131" y="525"/>
                      <a:pt x="136" y="521"/>
                    </a:cubicBezTo>
                    <a:cubicBezTo>
                      <a:pt x="137" y="520"/>
                      <a:pt x="139" y="518"/>
                      <a:pt x="142" y="516"/>
                    </a:cubicBezTo>
                    <a:cubicBezTo>
                      <a:pt x="145" y="514"/>
                      <a:pt x="147" y="510"/>
                      <a:pt x="149" y="506"/>
                    </a:cubicBezTo>
                    <a:cubicBezTo>
                      <a:pt x="155" y="494"/>
                      <a:pt x="157" y="477"/>
                      <a:pt x="163" y="465"/>
                    </a:cubicBezTo>
                    <a:cubicBezTo>
                      <a:pt x="163" y="465"/>
                      <a:pt x="163" y="465"/>
                      <a:pt x="163" y="465"/>
                    </a:cubicBezTo>
                    <a:cubicBezTo>
                      <a:pt x="166" y="460"/>
                      <a:pt x="169" y="453"/>
                      <a:pt x="173" y="446"/>
                    </a:cubicBezTo>
                    <a:cubicBezTo>
                      <a:pt x="169" y="446"/>
                      <a:pt x="165" y="446"/>
                      <a:pt x="161" y="446"/>
                    </a:cubicBezTo>
                    <a:cubicBezTo>
                      <a:pt x="155" y="446"/>
                      <a:pt x="149" y="446"/>
                      <a:pt x="143" y="446"/>
                    </a:cubicBezTo>
                    <a:cubicBezTo>
                      <a:pt x="142" y="446"/>
                      <a:pt x="141" y="446"/>
                      <a:pt x="140" y="446"/>
                    </a:cubicBezTo>
                    <a:moveTo>
                      <a:pt x="0" y="62"/>
                    </a:moveTo>
                    <a:cubicBezTo>
                      <a:pt x="0" y="66"/>
                      <a:pt x="0" y="66"/>
                      <a:pt x="0" y="66"/>
                    </a:cubicBezTo>
                    <a:cubicBezTo>
                      <a:pt x="1" y="66"/>
                      <a:pt x="2" y="66"/>
                      <a:pt x="3" y="65"/>
                    </a:cubicBezTo>
                    <a:cubicBezTo>
                      <a:pt x="2" y="64"/>
                      <a:pt x="1" y="63"/>
                      <a:pt x="0" y="62"/>
                    </a:cubicBezTo>
                    <a:moveTo>
                      <a:pt x="0" y="0"/>
                    </a:moveTo>
                    <a:cubicBezTo>
                      <a:pt x="0" y="13"/>
                      <a:pt x="0" y="13"/>
                      <a:pt x="0" y="13"/>
                    </a:cubicBezTo>
                    <a:cubicBezTo>
                      <a:pt x="8" y="13"/>
                      <a:pt x="19" y="21"/>
                      <a:pt x="29" y="31"/>
                    </a:cubicBezTo>
                    <a:cubicBezTo>
                      <a:pt x="30" y="31"/>
                      <a:pt x="31" y="32"/>
                      <a:pt x="31" y="33"/>
                    </a:cubicBezTo>
                    <a:cubicBezTo>
                      <a:pt x="35" y="37"/>
                      <a:pt x="38" y="38"/>
                      <a:pt x="40" y="38"/>
                    </a:cubicBezTo>
                    <a:cubicBezTo>
                      <a:pt x="47" y="38"/>
                      <a:pt x="50" y="27"/>
                      <a:pt x="53" y="22"/>
                    </a:cubicBezTo>
                    <a:cubicBezTo>
                      <a:pt x="53" y="21"/>
                      <a:pt x="54" y="21"/>
                      <a:pt x="54" y="20"/>
                    </a:cubicBezTo>
                    <a:cubicBezTo>
                      <a:pt x="57" y="17"/>
                      <a:pt x="58" y="11"/>
                      <a:pt x="57" y="5"/>
                    </a:cubicBezTo>
                    <a:cubicBezTo>
                      <a:pt x="39" y="2"/>
                      <a:pt x="19" y="0"/>
                      <a:pt x="0" y="0"/>
                    </a:cubicBezTo>
                    <a:cubicBezTo>
                      <a:pt x="0" y="0"/>
                      <a:pt x="0" y="0"/>
                      <a:pt x="0" y="0"/>
                    </a:cubicBezTo>
                    <a:cubicBezTo>
                      <a:pt x="0" y="0"/>
                      <a:pt x="0" y="0"/>
                      <a:pt x="0" y="0"/>
                    </a:cubicBezTo>
                  </a:path>
                </a:pathLst>
              </a:custGeom>
              <a:solidFill>
                <a:srgbClr val="20C1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1" name="Google Shape;701;g18cd47271be_0_4656"/>
              <p:cNvSpPr/>
              <p:nvPr/>
            </p:nvSpPr>
            <p:spPr>
              <a:xfrm>
                <a:off x="4373" y="2539"/>
                <a:ext cx="280" cy="691"/>
              </a:xfrm>
              <a:custGeom>
                <a:rect b="b" l="l" r="r" t="t"/>
                <a:pathLst>
                  <a:path extrusionOk="0" h="427" w="173">
                    <a:moveTo>
                      <a:pt x="21" y="427"/>
                    </a:moveTo>
                    <a:cubicBezTo>
                      <a:pt x="21" y="427"/>
                      <a:pt x="21" y="427"/>
                      <a:pt x="21" y="427"/>
                    </a:cubicBezTo>
                    <a:cubicBezTo>
                      <a:pt x="21" y="427"/>
                      <a:pt x="21" y="427"/>
                      <a:pt x="21" y="427"/>
                    </a:cubicBezTo>
                    <a:cubicBezTo>
                      <a:pt x="21" y="427"/>
                      <a:pt x="21" y="427"/>
                      <a:pt x="21" y="427"/>
                    </a:cubicBezTo>
                    <a:cubicBezTo>
                      <a:pt x="21" y="427"/>
                      <a:pt x="21" y="427"/>
                      <a:pt x="21" y="427"/>
                    </a:cubicBezTo>
                    <a:cubicBezTo>
                      <a:pt x="21" y="427"/>
                      <a:pt x="21" y="427"/>
                      <a:pt x="21" y="427"/>
                    </a:cubicBezTo>
                    <a:moveTo>
                      <a:pt x="48" y="404"/>
                    </a:moveTo>
                    <a:cubicBezTo>
                      <a:pt x="39" y="410"/>
                      <a:pt x="28" y="419"/>
                      <a:pt x="21" y="427"/>
                    </a:cubicBezTo>
                    <a:cubicBezTo>
                      <a:pt x="20" y="427"/>
                      <a:pt x="20" y="427"/>
                      <a:pt x="20" y="427"/>
                    </a:cubicBezTo>
                    <a:cubicBezTo>
                      <a:pt x="20" y="427"/>
                      <a:pt x="20" y="427"/>
                      <a:pt x="20" y="427"/>
                    </a:cubicBezTo>
                    <a:cubicBezTo>
                      <a:pt x="20" y="427"/>
                      <a:pt x="20" y="427"/>
                      <a:pt x="20" y="427"/>
                    </a:cubicBezTo>
                    <a:cubicBezTo>
                      <a:pt x="20" y="427"/>
                      <a:pt x="20" y="427"/>
                      <a:pt x="21" y="427"/>
                    </a:cubicBezTo>
                    <a:cubicBezTo>
                      <a:pt x="28" y="419"/>
                      <a:pt x="39" y="410"/>
                      <a:pt x="48" y="404"/>
                    </a:cubicBezTo>
                    <a:moveTo>
                      <a:pt x="143" y="381"/>
                    </a:moveTo>
                    <a:cubicBezTo>
                      <a:pt x="149" y="381"/>
                      <a:pt x="155" y="381"/>
                      <a:pt x="161" y="381"/>
                    </a:cubicBezTo>
                    <a:cubicBezTo>
                      <a:pt x="165" y="381"/>
                      <a:pt x="169" y="381"/>
                      <a:pt x="173" y="381"/>
                    </a:cubicBezTo>
                    <a:cubicBezTo>
                      <a:pt x="173" y="381"/>
                      <a:pt x="173" y="381"/>
                      <a:pt x="173" y="381"/>
                    </a:cubicBezTo>
                    <a:cubicBezTo>
                      <a:pt x="169" y="381"/>
                      <a:pt x="165" y="381"/>
                      <a:pt x="161" y="381"/>
                    </a:cubicBezTo>
                    <a:cubicBezTo>
                      <a:pt x="155" y="381"/>
                      <a:pt x="149" y="381"/>
                      <a:pt x="143" y="381"/>
                    </a:cubicBezTo>
                    <a:moveTo>
                      <a:pt x="3" y="0"/>
                    </a:moveTo>
                    <a:cubicBezTo>
                      <a:pt x="2" y="1"/>
                      <a:pt x="1" y="1"/>
                      <a:pt x="0" y="1"/>
                    </a:cubicBezTo>
                    <a:cubicBezTo>
                      <a:pt x="0" y="54"/>
                      <a:pt x="0" y="54"/>
                      <a:pt x="0" y="54"/>
                    </a:cubicBezTo>
                    <a:cubicBezTo>
                      <a:pt x="0" y="54"/>
                      <a:pt x="0" y="54"/>
                      <a:pt x="0" y="54"/>
                    </a:cubicBezTo>
                    <a:cubicBezTo>
                      <a:pt x="0" y="1"/>
                      <a:pt x="0" y="1"/>
                      <a:pt x="0" y="1"/>
                    </a:cubicBezTo>
                    <a:cubicBezTo>
                      <a:pt x="1" y="1"/>
                      <a:pt x="2" y="1"/>
                      <a:pt x="3" y="0"/>
                    </a:cubicBezTo>
                    <a:cubicBezTo>
                      <a:pt x="3" y="0"/>
                      <a:pt x="3" y="0"/>
                      <a:pt x="3"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2" name="Google Shape;702;g18cd47271be_0_4656"/>
              <p:cNvSpPr/>
              <p:nvPr/>
            </p:nvSpPr>
            <p:spPr>
              <a:xfrm>
                <a:off x="4373" y="2416"/>
                <a:ext cx="264" cy="957"/>
              </a:xfrm>
              <a:custGeom>
                <a:rect b="b" l="l" r="r" t="t"/>
                <a:pathLst>
                  <a:path extrusionOk="0" h="591" w="163">
                    <a:moveTo>
                      <a:pt x="57" y="591"/>
                    </a:moveTo>
                    <a:cubicBezTo>
                      <a:pt x="57" y="591"/>
                      <a:pt x="57" y="591"/>
                      <a:pt x="56" y="591"/>
                    </a:cubicBezTo>
                    <a:cubicBezTo>
                      <a:pt x="57" y="591"/>
                      <a:pt x="57" y="591"/>
                      <a:pt x="57" y="591"/>
                    </a:cubicBezTo>
                    <a:moveTo>
                      <a:pt x="58" y="590"/>
                    </a:moveTo>
                    <a:cubicBezTo>
                      <a:pt x="58" y="590"/>
                      <a:pt x="57" y="590"/>
                      <a:pt x="57" y="590"/>
                    </a:cubicBezTo>
                    <a:cubicBezTo>
                      <a:pt x="57" y="590"/>
                      <a:pt x="58" y="590"/>
                      <a:pt x="58" y="590"/>
                    </a:cubicBezTo>
                    <a:moveTo>
                      <a:pt x="59" y="589"/>
                    </a:moveTo>
                    <a:cubicBezTo>
                      <a:pt x="59" y="589"/>
                      <a:pt x="59" y="589"/>
                      <a:pt x="59" y="589"/>
                    </a:cubicBezTo>
                    <a:cubicBezTo>
                      <a:pt x="59" y="589"/>
                      <a:pt x="59" y="589"/>
                      <a:pt x="59" y="589"/>
                    </a:cubicBezTo>
                    <a:moveTo>
                      <a:pt x="59" y="588"/>
                    </a:moveTo>
                    <a:cubicBezTo>
                      <a:pt x="59" y="588"/>
                      <a:pt x="59" y="589"/>
                      <a:pt x="59" y="589"/>
                    </a:cubicBezTo>
                    <a:cubicBezTo>
                      <a:pt x="59" y="589"/>
                      <a:pt x="59" y="588"/>
                      <a:pt x="59" y="588"/>
                    </a:cubicBezTo>
                    <a:moveTo>
                      <a:pt x="61" y="586"/>
                    </a:moveTo>
                    <a:cubicBezTo>
                      <a:pt x="61" y="587"/>
                      <a:pt x="60" y="588"/>
                      <a:pt x="59" y="588"/>
                    </a:cubicBezTo>
                    <a:cubicBezTo>
                      <a:pt x="60" y="588"/>
                      <a:pt x="61" y="587"/>
                      <a:pt x="61" y="586"/>
                    </a:cubicBezTo>
                    <a:moveTo>
                      <a:pt x="116" y="541"/>
                    </a:moveTo>
                    <a:cubicBezTo>
                      <a:pt x="99" y="546"/>
                      <a:pt x="85" y="561"/>
                      <a:pt x="63" y="584"/>
                    </a:cubicBezTo>
                    <a:cubicBezTo>
                      <a:pt x="85" y="561"/>
                      <a:pt x="99" y="546"/>
                      <a:pt x="116" y="541"/>
                    </a:cubicBezTo>
                    <a:moveTo>
                      <a:pt x="136" y="532"/>
                    </a:moveTo>
                    <a:cubicBezTo>
                      <a:pt x="131" y="536"/>
                      <a:pt x="129" y="537"/>
                      <a:pt x="117" y="540"/>
                    </a:cubicBezTo>
                    <a:cubicBezTo>
                      <a:pt x="129" y="537"/>
                      <a:pt x="131" y="536"/>
                      <a:pt x="136" y="532"/>
                    </a:cubicBezTo>
                    <a:moveTo>
                      <a:pt x="163" y="476"/>
                    </a:moveTo>
                    <a:cubicBezTo>
                      <a:pt x="157" y="488"/>
                      <a:pt x="155" y="505"/>
                      <a:pt x="149" y="517"/>
                    </a:cubicBezTo>
                    <a:cubicBezTo>
                      <a:pt x="155" y="505"/>
                      <a:pt x="157" y="488"/>
                      <a:pt x="163" y="476"/>
                    </a:cubicBezTo>
                    <a:moveTo>
                      <a:pt x="53" y="33"/>
                    </a:moveTo>
                    <a:cubicBezTo>
                      <a:pt x="50" y="38"/>
                      <a:pt x="47" y="49"/>
                      <a:pt x="40" y="49"/>
                    </a:cubicBezTo>
                    <a:cubicBezTo>
                      <a:pt x="40" y="49"/>
                      <a:pt x="40" y="49"/>
                      <a:pt x="40" y="49"/>
                    </a:cubicBezTo>
                    <a:cubicBezTo>
                      <a:pt x="47" y="49"/>
                      <a:pt x="50" y="38"/>
                      <a:pt x="53" y="33"/>
                    </a:cubicBezTo>
                    <a:moveTo>
                      <a:pt x="0" y="24"/>
                    </a:moveTo>
                    <a:cubicBezTo>
                      <a:pt x="0" y="73"/>
                      <a:pt x="0" y="73"/>
                      <a:pt x="0" y="73"/>
                    </a:cubicBezTo>
                    <a:cubicBezTo>
                      <a:pt x="1" y="74"/>
                      <a:pt x="2" y="75"/>
                      <a:pt x="3" y="76"/>
                    </a:cubicBezTo>
                    <a:cubicBezTo>
                      <a:pt x="3" y="76"/>
                      <a:pt x="3" y="76"/>
                      <a:pt x="3" y="76"/>
                    </a:cubicBezTo>
                    <a:cubicBezTo>
                      <a:pt x="3" y="76"/>
                      <a:pt x="3" y="76"/>
                      <a:pt x="3" y="76"/>
                    </a:cubicBezTo>
                    <a:cubicBezTo>
                      <a:pt x="2" y="75"/>
                      <a:pt x="1" y="74"/>
                      <a:pt x="0" y="73"/>
                    </a:cubicBezTo>
                    <a:cubicBezTo>
                      <a:pt x="0" y="24"/>
                      <a:pt x="0" y="24"/>
                      <a:pt x="0" y="24"/>
                    </a:cubicBezTo>
                    <a:cubicBezTo>
                      <a:pt x="8" y="24"/>
                      <a:pt x="19" y="32"/>
                      <a:pt x="29" y="42"/>
                    </a:cubicBezTo>
                    <a:cubicBezTo>
                      <a:pt x="19" y="32"/>
                      <a:pt x="8" y="24"/>
                      <a:pt x="0" y="24"/>
                    </a:cubicBezTo>
                    <a:moveTo>
                      <a:pt x="0" y="0"/>
                    </a:moveTo>
                    <a:cubicBezTo>
                      <a:pt x="0" y="11"/>
                      <a:pt x="0" y="11"/>
                      <a:pt x="0" y="11"/>
                    </a:cubicBezTo>
                    <a:cubicBezTo>
                      <a:pt x="0" y="11"/>
                      <a:pt x="0" y="11"/>
                      <a:pt x="0" y="11"/>
                    </a:cubicBezTo>
                    <a:cubicBezTo>
                      <a:pt x="0" y="0"/>
                      <a:pt x="0" y="0"/>
                      <a:pt x="0" y="0"/>
                    </a:cubicBezTo>
                    <a:cubicBezTo>
                      <a:pt x="0" y="0"/>
                      <a:pt x="0" y="0"/>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3" name="Google Shape;703;g18cd47271be_0_4656"/>
              <p:cNvSpPr/>
              <p:nvPr/>
            </p:nvSpPr>
            <p:spPr>
              <a:xfrm>
                <a:off x="4705" y="2563"/>
                <a:ext cx="147" cy="152"/>
              </a:xfrm>
              <a:custGeom>
                <a:rect b="b" l="l" r="r" t="t"/>
                <a:pathLst>
                  <a:path extrusionOk="0" h="94" w="91">
                    <a:moveTo>
                      <a:pt x="14" y="0"/>
                    </a:moveTo>
                    <a:cubicBezTo>
                      <a:pt x="14" y="1"/>
                      <a:pt x="14" y="2"/>
                      <a:pt x="13" y="3"/>
                    </a:cubicBezTo>
                    <a:cubicBezTo>
                      <a:pt x="11" y="19"/>
                      <a:pt x="12" y="30"/>
                      <a:pt x="10" y="41"/>
                    </a:cubicBezTo>
                    <a:cubicBezTo>
                      <a:pt x="9" y="48"/>
                      <a:pt x="3" y="50"/>
                      <a:pt x="1" y="54"/>
                    </a:cubicBezTo>
                    <a:cubicBezTo>
                      <a:pt x="0" y="56"/>
                      <a:pt x="0" y="59"/>
                      <a:pt x="1" y="62"/>
                    </a:cubicBezTo>
                    <a:cubicBezTo>
                      <a:pt x="2" y="65"/>
                      <a:pt x="5" y="69"/>
                      <a:pt x="9" y="75"/>
                    </a:cubicBezTo>
                    <a:cubicBezTo>
                      <a:pt x="12" y="78"/>
                      <a:pt x="15" y="81"/>
                      <a:pt x="17" y="83"/>
                    </a:cubicBezTo>
                    <a:cubicBezTo>
                      <a:pt x="25" y="83"/>
                      <a:pt x="32" y="82"/>
                      <a:pt x="41" y="81"/>
                    </a:cubicBezTo>
                    <a:cubicBezTo>
                      <a:pt x="41" y="81"/>
                      <a:pt x="41" y="81"/>
                      <a:pt x="41" y="81"/>
                    </a:cubicBezTo>
                    <a:cubicBezTo>
                      <a:pt x="41" y="81"/>
                      <a:pt x="41" y="81"/>
                      <a:pt x="41" y="81"/>
                    </a:cubicBezTo>
                    <a:cubicBezTo>
                      <a:pt x="41" y="81"/>
                      <a:pt x="41" y="81"/>
                      <a:pt x="41" y="81"/>
                    </a:cubicBezTo>
                    <a:cubicBezTo>
                      <a:pt x="41" y="81"/>
                      <a:pt x="41" y="81"/>
                      <a:pt x="41" y="81"/>
                    </a:cubicBezTo>
                    <a:cubicBezTo>
                      <a:pt x="45" y="81"/>
                      <a:pt x="48" y="80"/>
                      <a:pt x="52" y="80"/>
                    </a:cubicBezTo>
                    <a:cubicBezTo>
                      <a:pt x="53" y="80"/>
                      <a:pt x="53" y="80"/>
                      <a:pt x="54" y="80"/>
                    </a:cubicBezTo>
                    <a:cubicBezTo>
                      <a:pt x="54" y="80"/>
                      <a:pt x="54" y="80"/>
                      <a:pt x="54" y="80"/>
                    </a:cubicBezTo>
                    <a:cubicBezTo>
                      <a:pt x="54" y="80"/>
                      <a:pt x="52" y="80"/>
                      <a:pt x="50" y="81"/>
                    </a:cubicBezTo>
                    <a:cubicBezTo>
                      <a:pt x="47" y="81"/>
                      <a:pt x="44" y="81"/>
                      <a:pt x="42" y="81"/>
                    </a:cubicBezTo>
                    <a:cubicBezTo>
                      <a:pt x="42" y="81"/>
                      <a:pt x="41" y="81"/>
                      <a:pt x="41" y="81"/>
                    </a:cubicBezTo>
                    <a:cubicBezTo>
                      <a:pt x="42" y="82"/>
                      <a:pt x="42" y="82"/>
                      <a:pt x="42" y="82"/>
                    </a:cubicBezTo>
                    <a:cubicBezTo>
                      <a:pt x="43" y="82"/>
                      <a:pt x="45" y="83"/>
                      <a:pt x="46" y="83"/>
                    </a:cubicBezTo>
                    <a:cubicBezTo>
                      <a:pt x="46" y="83"/>
                      <a:pt x="46" y="83"/>
                      <a:pt x="46" y="83"/>
                    </a:cubicBezTo>
                    <a:cubicBezTo>
                      <a:pt x="46" y="83"/>
                      <a:pt x="46" y="83"/>
                      <a:pt x="46" y="83"/>
                    </a:cubicBezTo>
                    <a:cubicBezTo>
                      <a:pt x="46" y="83"/>
                      <a:pt x="47" y="83"/>
                      <a:pt x="47" y="83"/>
                    </a:cubicBezTo>
                    <a:cubicBezTo>
                      <a:pt x="56" y="87"/>
                      <a:pt x="65" y="90"/>
                      <a:pt x="74" y="92"/>
                    </a:cubicBezTo>
                    <a:cubicBezTo>
                      <a:pt x="74" y="92"/>
                      <a:pt x="74" y="92"/>
                      <a:pt x="74" y="92"/>
                    </a:cubicBezTo>
                    <a:cubicBezTo>
                      <a:pt x="74" y="92"/>
                      <a:pt x="74" y="92"/>
                      <a:pt x="74" y="92"/>
                    </a:cubicBezTo>
                    <a:cubicBezTo>
                      <a:pt x="80" y="93"/>
                      <a:pt x="86" y="94"/>
                      <a:pt x="91" y="94"/>
                    </a:cubicBezTo>
                    <a:cubicBezTo>
                      <a:pt x="81" y="77"/>
                      <a:pt x="70" y="60"/>
                      <a:pt x="57" y="44"/>
                    </a:cubicBezTo>
                    <a:cubicBezTo>
                      <a:pt x="44" y="28"/>
                      <a:pt x="30" y="14"/>
                      <a:pt x="14" y="0"/>
                    </a:cubicBezTo>
                  </a:path>
                </a:pathLst>
              </a:custGeom>
              <a:solidFill>
                <a:srgbClr val="20C1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4" name="Google Shape;704;g18cd47271be_0_4656"/>
              <p:cNvSpPr/>
              <p:nvPr/>
            </p:nvSpPr>
            <p:spPr>
              <a:xfrm>
                <a:off x="4771" y="2694"/>
                <a:ext cx="81" cy="21"/>
              </a:xfrm>
              <a:custGeom>
                <a:rect b="b" l="l" r="r" t="t"/>
                <a:pathLst>
                  <a:path extrusionOk="0" h="13" w="50">
                    <a:moveTo>
                      <a:pt x="33" y="11"/>
                    </a:moveTo>
                    <a:cubicBezTo>
                      <a:pt x="39" y="12"/>
                      <a:pt x="45" y="13"/>
                      <a:pt x="50" y="13"/>
                    </a:cubicBezTo>
                    <a:cubicBezTo>
                      <a:pt x="50" y="13"/>
                      <a:pt x="50" y="13"/>
                      <a:pt x="50" y="13"/>
                    </a:cubicBezTo>
                    <a:cubicBezTo>
                      <a:pt x="45" y="13"/>
                      <a:pt x="39" y="12"/>
                      <a:pt x="33" y="11"/>
                    </a:cubicBezTo>
                    <a:moveTo>
                      <a:pt x="6" y="2"/>
                    </a:moveTo>
                    <a:cubicBezTo>
                      <a:pt x="15" y="6"/>
                      <a:pt x="24" y="9"/>
                      <a:pt x="33" y="11"/>
                    </a:cubicBezTo>
                    <a:cubicBezTo>
                      <a:pt x="24" y="9"/>
                      <a:pt x="15" y="6"/>
                      <a:pt x="6" y="2"/>
                    </a:cubicBezTo>
                    <a:moveTo>
                      <a:pt x="5" y="2"/>
                    </a:moveTo>
                    <a:cubicBezTo>
                      <a:pt x="5" y="2"/>
                      <a:pt x="5" y="2"/>
                      <a:pt x="5" y="2"/>
                    </a:cubicBezTo>
                    <a:cubicBezTo>
                      <a:pt x="5" y="2"/>
                      <a:pt x="5" y="2"/>
                      <a:pt x="5" y="2"/>
                    </a:cubicBezTo>
                    <a:moveTo>
                      <a:pt x="0" y="0"/>
                    </a:moveTo>
                    <a:cubicBezTo>
                      <a:pt x="0" y="0"/>
                      <a:pt x="0" y="0"/>
                      <a:pt x="0" y="0"/>
                    </a:cubicBezTo>
                    <a:cubicBezTo>
                      <a:pt x="1" y="1"/>
                      <a:pt x="1" y="1"/>
                      <a:pt x="1" y="1"/>
                    </a:cubicBezTo>
                    <a:cubicBezTo>
                      <a:pt x="1" y="1"/>
                      <a:pt x="1" y="1"/>
                      <a:pt x="0" y="0"/>
                    </a:cubicBezTo>
                    <a:cubicBezTo>
                      <a:pt x="0" y="0"/>
                      <a:pt x="0" y="0"/>
                      <a:pt x="0" y="0"/>
                    </a:cubicBezTo>
                    <a:cubicBezTo>
                      <a:pt x="0" y="0"/>
                      <a:pt x="0" y="0"/>
                      <a:pt x="0"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5" name="Google Shape;705;g18cd47271be_0_4656"/>
              <p:cNvSpPr/>
              <p:nvPr/>
            </p:nvSpPr>
            <p:spPr>
              <a:xfrm>
                <a:off x="4705" y="2563"/>
                <a:ext cx="92" cy="100"/>
              </a:xfrm>
              <a:custGeom>
                <a:rect b="b" l="l" r="r" t="t"/>
                <a:pathLst>
                  <a:path extrusionOk="0" h="62" w="57">
                    <a:moveTo>
                      <a:pt x="1" y="54"/>
                    </a:moveTo>
                    <a:cubicBezTo>
                      <a:pt x="0" y="56"/>
                      <a:pt x="0" y="59"/>
                      <a:pt x="1" y="62"/>
                    </a:cubicBezTo>
                    <a:cubicBezTo>
                      <a:pt x="0" y="59"/>
                      <a:pt x="0" y="56"/>
                      <a:pt x="1" y="54"/>
                    </a:cubicBezTo>
                    <a:moveTo>
                      <a:pt x="14" y="0"/>
                    </a:moveTo>
                    <a:cubicBezTo>
                      <a:pt x="14" y="1"/>
                      <a:pt x="14" y="2"/>
                      <a:pt x="13" y="3"/>
                    </a:cubicBezTo>
                    <a:cubicBezTo>
                      <a:pt x="14" y="2"/>
                      <a:pt x="14" y="1"/>
                      <a:pt x="14" y="0"/>
                    </a:cubicBezTo>
                    <a:cubicBezTo>
                      <a:pt x="30" y="14"/>
                      <a:pt x="44" y="28"/>
                      <a:pt x="57" y="44"/>
                    </a:cubicBezTo>
                    <a:cubicBezTo>
                      <a:pt x="44" y="28"/>
                      <a:pt x="30" y="14"/>
                      <a:pt x="14"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6" name="Google Shape;706;g18cd47271be_0_4656"/>
              <p:cNvSpPr/>
              <p:nvPr/>
            </p:nvSpPr>
            <p:spPr>
              <a:xfrm>
                <a:off x="4825" y="2882"/>
                <a:ext cx="97" cy="230"/>
              </a:xfrm>
              <a:custGeom>
                <a:rect b="b" l="l" r="r" t="t"/>
                <a:pathLst>
                  <a:path extrusionOk="0" h="142" w="60">
                    <a:moveTo>
                      <a:pt x="54" y="0"/>
                    </a:moveTo>
                    <a:cubicBezTo>
                      <a:pt x="50" y="2"/>
                      <a:pt x="46" y="4"/>
                      <a:pt x="42" y="7"/>
                    </a:cubicBezTo>
                    <a:cubicBezTo>
                      <a:pt x="42" y="7"/>
                      <a:pt x="42" y="7"/>
                      <a:pt x="42" y="7"/>
                    </a:cubicBezTo>
                    <a:cubicBezTo>
                      <a:pt x="42" y="7"/>
                      <a:pt x="42" y="7"/>
                      <a:pt x="42" y="7"/>
                    </a:cubicBezTo>
                    <a:cubicBezTo>
                      <a:pt x="42" y="7"/>
                      <a:pt x="41" y="7"/>
                      <a:pt x="41" y="7"/>
                    </a:cubicBezTo>
                    <a:cubicBezTo>
                      <a:pt x="41" y="7"/>
                      <a:pt x="41" y="7"/>
                      <a:pt x="41" y="7"/>
                    </a:cubicBezTo>
                    <a:cubicBezTo>
                      <a:pt x="41" y="7"/>
                      <a:pt x="40" y="7"/>
                      <a:pt x="40" y="8"/>
                    </a:cubicBezTo>
                    <a:cubicBezTo>
                      <a:pt x="40" y="8"/>
                      <a:pt x="40" y="8"/>
                      <a:pt x="40" y="8"/>
                    </a:cubicBezTo>
                    <a:cubicBezTo>
                      <a:pt x="40" y="8"/>
                      <a:pt x="40" y="8"/>
                      <a:pt x="40" y="8"/>
                    </a:cubicBezTo>
                    <a:cubicBezTo>
                      <a:pt x="40" y="8"/>
                      <a:pt x="40" y="8"/>
                      <a:pt x="40" y="8"/>
                    </a:cubicBezTo>
                    <a:cubicBezTo>
                      <a:pt x="39" y="8"/>
                      <a:pt x="38" y="9"/>
                      <a:pt x="36" y="9"/>
                    </a:cubicBezTo>
                    <a:cubicBezTo>
                      <a:pt x="36" y="9"/>
                      <a:pt x="36" y="9"/>
                      <a:pt x="36" y="9"/>
                    </a:cubicBezTo>
                    <a:cubicBezTo>
                      <a:pt x="35" y="10"/>
                      <a:pt x="34" y="11"/>
                      <a:pt x="32" y="12"/>
                    </a:cubicBezTo>
                    <a:cubicBezTo>
                      <a:pt x="32" y="12"/>
                      <a:pt x="32" y="12"/>
                      <a:pt x="32" y="12"/>
                    </a:cubicBezTo>
                    <a:cubicBezTo>
                      <a:pt x="32" y="12"/>
                      <a:pt x="32" y="12"/>
                      <a:pt x="32" y="12"/>
                    </a:cubicBezTo>
                    <a:cubicBezTo>
                      <a:pt x="31" y="12"/>
                      <a:pt x="31" y="12"/>
                      <a:pt x="31" y="12"/>
                    </a:cubicBezTo>
                    <a:cubicBezTo>
                      <a:pt x="31" y="13"/>
                      <a:pt x="31" y="13"/>
                      <a:pt x="31" y="13"/>
                    </a:cubicBezTo>
                    <a:cubicBezTo>
                      <a:pt x="19" y="19"/>
                      <a:pt x="9" y="27"/>
                      <a:pt x="0" y="36"/>
                    </a:cubicBezTo>
                    <a:cubicBezTo>
                      <a:pt x="4" y="40"/>
                      <a:pt x="10" y="45"/>
                      <a:pt x="15" y="55"/>
                    </a:cubicBezTo>
                    <a:cubicBezTo>
                      <a:pt x="30" y="81"/>
                      <a:pt x="31" y="78"/>
                      <a:pt x="39" y="105"/>
                    </a:cubicBezTo>
                    <a:cubicBezTo>
                      <a:pt x="41" y="114"/>
                      <a:pt x="43" y="122"/>
                      <a:pt x="45" y="128"/>
                    </a:cubicBezTo>
                    <a:cubicBezTo>
                      <a:pt x="47" y="134"/>
                      <a:pt x="49" y="138"/>
                      <a:pt x="51" y="142"/>
                    </a:cubicBezTo>
                    <a:cubicBezTo>
                      <a:pt x="52" y="135"/>
                      <a:pt x="54" y="129"/>
                      <a:pt x="55" y="122"/>
                    </a:cubicBezTo>
                    <a:cubicBezTo>
                      <a:pt x="58" y="103"/>
                      <a:pt x="60" y="83"/>
                      <a:pt x="60" y="62"/>
                    </a:cubicBezTo>
                    <a:cubicBezTo>
                      <a:pt x="60" y="60"/>
                      <a:pt x="60" y="57"/>
                      <a:pt x="60" y="55"/>
                    </a:cubicBezTo>
                    <a:cubicBezTo>
                      <a:pt x="60" y="36"/>
                      <a:pt x="58" y="18"/>
                      <a:pt x="54" y="0"/>
                    </a:cubicBezTo>
                  </a:path>
                </a:pathLst>
              </a:custGeom>
              <a:solidFill>
                <a:srgbClr val="20C1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7" name="Google Shape;707;g18cd47271be_0_4656"/>
              <p:cNvSpPr/>
              <p:nvPr/>
            </p:nvSpPr>
            <p:spPr>
              <a:xfrm>
                <a:off x="4825" y="2940"/>
                <a:ext cx="89" cy="172"/>
              </a:xfrm>
              <a:custGeom>
                <a:rect b="b" l="l" r="r" t="t"/>
                <a:pathLst>
                  <a:path extrusionOk="0" h="106" w="55">
                    <a:moveTo>
                      <a:pt x="55" y="86"/>
                    </a:moveTo>
                    <a:cubicBezTo>
                      <a:pt x="54" y="93"/>
                      <a:pt x="52" y="99"/>
                      <a:pt x="51" y="106"/>
                    </a:cubicBezTo>
                    <a:cubicBezTo>
                      <a:pt x="51" y="106"/>
                      <a:pt x="51" y="106"/>
                      <a:pt x="51" y="106"/>
                    </a:cubicBezTo>
                    <a:cubicBezTo>
                      <a:pt x="52" y="99"/>
                      <a:pt x="54" y="93"/>
                      <a:pt x="55" y="86"/>
                    </a:cubicBezTo>
                    <a:moveTo>
                      <a:pt x="0" y="0"/>
                    </a:moveTo>
                    <a:cubicBezTo>
                      <a:pt x="0" y="0"/>
                      <a:pt x="0" y="0"/>
                      <a:pt x="0" y="0"/>
                    </a:cubicBezTo>
                    <a:cubicBezTo>
                      <a:pt x="4" y="4"/>
                      <a:pt x="10" y="9"/>
                      <a:pt x="15" y="19"/>
                    </a:cubicBezTo>
                    <a:cubicBezTo>
                      <a:pt x="30" y="45"/>
                      <a:pt x="31" y="42"/>
                      <a:pt x="39" y="69"/>
                    </a:cubicBezTo>
                    <a:cubicBezTo>
                      <a:pt x="41" y="78"/>
                      <a:pt x="43" y="86"/>
                      <a:pt x="45" y="92"/>
                    </a:cubicBezTo>
                    <a:cubicBezTo>
                      <a:pt x="43" y="86"/>
                      <a:pt x="41" y="78"/>
                      <a:pt x="39" y="69"/>
                    </a:cubicBezTo>
                    <a:cubicBezTo>
                      <a:pt x="31" y="42"/>
                      <a:pt x="30" y="45"/>
                      <a:pt x="15" y="19"/>
                    </a:cubicBezTo>
                    <a:cubicBezTo>
                      <a:pt x="10" y="9"/>
                      <a:pt x="4" y="4"/>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8" name="Google Shape;708;g18cd47271be_0_4656"/>
              <p:cNvSpPr/>
              <p:nvPr/>
            </p:nvSpPr>
            <p:spPr>
              <a:xfrm>
                <a:off x="4771" y="2693"/>
                <a:ext cx="21" cy="1"/>
              </a:xfrm>
              <a:custGeom>
                <a:rect b="b" l="l" r="r" t="t"/>
                <a:pathLst>
                  <a:path extrusionOk="0" h="1" w="13">
                    <a:moveTo>
                      <a:pt x="13" y="0"/>
                    </a:moveTo>
                    <a:cubicBezTo>
                      <a:pt x="12" y="0"/>
                      <a:pt x="12" y="0"/>
                      <a:pt x="11" y="0"/>
                    </a:cubicBezTo>
                    <a:cubicBezTo>
                      <a:pt x="7" y="0"/>
                      <a:pt x="4" y="1"/>
                      <a:pt x="0" y="1"/>
                    </a:cubicBezTo>
                    <a:cubicBezTo>
                      <a:pt x="0" y="1"/>
                      <a:pt x="0" y="1"/>
                      <a:pt x="0" y="1"/>
                    </a:cubicBezTo>
                    <a:cubicBezTo>
                      <a:pt x="0" y="1"/>
                      <a:pt x="1" y="1"/>
                      <a:pt x="1" y="1"/>
                    </a:cubicBezTo>
                    <a:cubicBezTo>
                      <a:pt x="3" y="1"/>
                      <a:pt x="6" y="1"/>
                      <a:pt x="9" y="1"/>
                    </a:cubicBezTo>
                    <a:cubicBezTo>
                      <a:pt x="11" y="0"/>
                      <a:pt x="13" y="0"/>
                      <a:pt x="13" y="0"/>
                    </a:cubicBezTo>
                    <a:cubicBezTo>
                      <a:pt x="13" y="0"/>
                      <a:pt x="13" y="0"/>
                      <a:pt x="13" y="0"/>
                    </a:cubicBezTo>
                  </a:path>
                </a:pathLst>
              </a:custGeom>
              <a:solidFill>
                <a:srgbClr val="FB921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9" name="Google Shape;709;g18cd47271be_0_4656"/>
              <p:cNvSpPr/>
              <p:nvPr/>
            </p:nvSpPr>
            <p:spPr>
              <a:xfrm>
                <a:off x="4373" y="3156"/>
                <a:ext cx="231" cy="74"/>
              </a:xfrm>
              <a:custGeom>
                <a:rect b="b" l="l" r="r" t="t"/>
                <a:pathLst>
                  <a:path extrusionOk="0" h="46" w="143">
                    <a:moveTo>
                      <a:pt x="20" y="46"/>
                    </a:moveTo>
                    <a:cubicBezTo>
                      <a:pt x="20" y="46"/>
                      <a:pt x="21" y="46"/>
                      <a:pt x="21" y="46"/>
                    </a:cubicBezTo>
                    <a:cubicBezTo>
                      <a:pt x="21" y="46"/>
                      <a:pt x="21" y="46"/>
                      <a:pt x="21" y="46"/>
                    </a:cubicBezTo>
                    <a:cubicBezTo>
                      <a:pt x="21" y="46"/>
                      <a:pt x="20" y="46"/>
                      <a:pt x="20" y="46"/>
                    </a:cubicBezTo>
                    <a:moveTo>
                      <a:pt x="0" y="41"/>
                    </a:moveTo>
                    <a:cubicBezTo>
                      <a:pt x="0" y="41"/>
                      <a:pt x="0" y="41"/>
                      <a:pt x="0" y="41"/>
                    </a:cubicBezTo>
                    <a:cubicBezTo>
                      <a:pt x="7" y="43"/>
                      <a:pt x="14" y="45"/>
                      <a:pt x="21" y="46"/>
                    </a:cubicBezTo>
                    <a:cubicBezTo>
                      <a:pt x="14" y="45"/>
                      <a:pt x="7" y="43"/>
                      <a:pt x="0" y="41"/>
                    </a:cubicBezTo>
                    <a:moveTo>
                      <a:pt x="140" y="0"/>
                    </a:moveTo>
                    <a:cubicBezTo>
                      <a:pt x="111" y="0"/>
                      <a:pt x="82" y="2"/>
                      <a:pt x="57" y="17"/>
                    </a:cubicBezTo>
                    <a:cubicBezTo>
                      <a:pt x="54" y="19"/>
                      <a:pt x="51" y="20"/>
                      <a:pt x="48" y="23"/>
                    </a:cubicBezTo>
                    <a:cubicBezTo>
                      <a:pt x="51" y="20"/>
                      <a:pt x="54" y="19"/>
                      <a:pt x="57" y="17"/>
                    </a:cubicBezTo>
                    <a:cubicBezTo>
                      <a:pt x="82" y="2"/>
                      <a:pt x="111" y="0"/>
                      <a:pt x="140" y="0"/>
                    </a:cubicBezTo>
                    <a:cubicBezTo>
                      <a:pt x="141" y="0"/>
                      <a:pt x="142" y="0"/>
                      <a:pt x="143" y="0"/>
                    </a:cubicBezTo>
                    <a:cubicBezTo>
                      <a:pt x="142" y="0"/>
                      <a:pt x="141" y="0"/>
                      <a:pt x="140"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0" name="Google Shape;710;g18cd47271be_0_4656"/>
              <p:cNvSpPr/>
              <p:nvPr/>
            </p:nvSpPr>
            <p:spPr>
              <a:xfrm>
                <a:off x="4373" y="2539"/>
                <a:ext cx="314" cy="691"/>
              </a:xfrm>
              <a:custGeom>
                <a:rect b="b" l="l" r="r" t="t"/>
                <a:pathLst>
                  <a:path extrusionOk="0" h="427" w="194">
                    <a:moveTo>
                      <a:pt x="0" y="228"/>
                    </a:moveTo>
                    <a:cubicBezTo>
                      <a:pt x="0" y="422"/>
                      <a:pt x="0" y="422"/>
                      <a:pt x="0" y="422"/>
                    </a:cubicBezTo>
                    <a:cubicBezTo>
                      <a:pt x="7" y="424"/>
                      <a:pt x="14" y="426"/>
                      <a:pt x="21" y="427"/>
                    </a:cubicBezTo>
                    <a:cubicBezTo>
                      <a:pt x="21" y="427"/>
                      <a:pt x="21" y="427"/>
                      <a:pt x="21" y="427"/>
                    </a:cubicBezTo>
                    <a:cubicBezTo>
                      <a:pt x="21" y="427"/>
                      <a:pt x="21" y="427"/>
                      <a:pt x="21" y="427"/>
                    </a:cubicBezTo>
                    <a:cubicBezTo>
                      <a:pt x="21" y="427"/>
                      <a:pt x="20" y="427"/>
                      <a:pt x="20" y="427"/>
                    </a:cubicBezTo>
                    <a:cubicBezTo>
                      <a:pt x="20" y="427"/>
                      <a:pt x="20" y="427"/>
                      <a:pt x="20" y="427"/>
                    </a:cubicBezTo>
                    <a:cubicBezTo>
                      <a:pt x="20" y="427"/>
                      <a:pt x="20" y="427"/>
                      <a:pt x="21" y="427"/>
                    </a:cubicBezTo>
                    <a:cubicBezTo>
                      <a:pt x="28" y="419"/>
                      <a:pt x="39" y="410"/>
                      <a:pt x="48" y="404"/>
                    </a:cubicBezTo>
                    <a:cubicBezTo>
                      <a:pt x="51" y="401"/>
                      <a:pt x="54" y="400"/>
                      <a:pt x="57" y="398"/>
                    </a:cubicBezTo>
                    <a:cubicBezTo>
                      <a:pt x="82" y="383"/>
                      <a:pt x="111" y="381"/>
                      <a:pt x="140" y="381"/>
                    </a:cubicBezTo>
                    <a:cubicBezTo>
                      <a:pt x="141" y="381"/>
                      <a:pt x="142" y="381"/>
                      <a:pt x="143" y="381"/>
                    </a:cubicBezTo>
                    <a:cubicBezTo>
                      <a:pt x="149" y="381"/>
                      <a:pt x="155" y="381"/>
                      <a:pt x="161" y="381"/>
                    </a:cubicBezTo>
                    <a:cubicBezTo>
                      <a:pt x="165" y="381"/>
                      <a:pt x="169" y="381"/>
                      <a:pt x="173" y="381"/>
                    </a:cubicBezTo>
                    <a:cubicBezTo>
                      <a:pt x="181" y="366"/>
                      <a:pt x="190" y="349"/>
                      <a:pt x="190" y="344"/>
                    </a:cubicBezTo>
                    <a:cubicBezTo>
                      <a:pt x="190" y="338"/>
                      <a:pt x="194" y="325"/>
                      <a:pt x="171" y="312"/>
                    </a:cubicBezTo>
                    <a:cubicBezTo>
                      <a:pt x="167" y="309"/>
                      <a:pt x="163" y="308"/>
                      <a:pt x="160" y="306"/>
                    </a:cubicBezTo>
                    <a:cubicBezTo>
                      <a:pt x="145" y="300"/>
                      <a:pt x="137" y="301"/>
                      <a:pt x="115" y="278"/>
                    </a:cubicBezTo>
                    <a:cubicBezTo>
                      <a:pt x="115" y="278"/>
                      <a:pt x="115" y="278"/>
                      <a:pt x="115" y="278"/>
                    </a:cubicBezTo>
                    <a:cubicBezTo>
                      <a:pt x="99" y="260"/>
                      <a:pt x="86" y="253"/>
                      <a:pt x="75" y="250"/>
                    </a:cubicBezTo>
                    <a:cubicBezTo>
                      <a:pt x="68" y="248"/>
                      <a:pt x="61" y="247"/>
                      <a:pt x="54" y="247"/>
                    </a:cubicBezTo>
                    <a:cubicBezTo>
                      <a:pt x="39" y="247"/>
                      <a:pt x="16" y="241"/>
                      <a:pt x="7" y="234"/>
                    </a:cubicBezTo>
                    <a:cubicBezTo>
                      <a:pt x="7" y="234"/>
                      <a:pt x="7" y="234"/>
                      <a:pt x="7" y="234"/>
                    </a:cubicBezTo>
                    <a:cubicBezTo>
                      <a:pt x="7" y="234"/>
                      <a:pt x="7" y="234"/>
                      <a:pt x="7" y="234"/>
                    </a:cubicBezTo>
                    <a:cubicBezTo>
                      <a:pt x="7" y="234"/>
                      <a:pt x="7" y="234"/>
                      <a:pt x="7" y="234"/>
                    </a:cubicBezTo>
                    <a:cubicBezTo>
                      <a:pt x="7" y="234"/>
                      <a:pt x="7" y="234"/>
                      <a:pt x="7" y="234"/>
                    </a:cubicBezTo>
                    <a:cubicBezTo>
                      <a:pt x="7" y="234"/>
                      <a:pt x="7" y="234"/>
                      <a:pt x="7" y="234"/>
                    </a:cubicBezTo>
                    <a:cubicBezTo>
                      <a:pt x="6" y="233"/>
                      <a:pt x="5" y="232"/>
                      <a:pt x="5" y="231"/>
                    </a:cubicBezTo>
                    <a:cubicBezTo>
                      <a:pt x="5" y="231"/>
                      <a:pt x="5" y="231"/>
                      <a:pt x="4" y="231"/>
                    </a:cubicBezTo>
                    <a:cubicBezTo>
                      <a:pt x="4" y="229"/>
                      <a:pt x="2" y="229"/>
                      <a:pt x="0" y="229"/>
                    </a:cubicBezTo>
                    <a:cubicBezTo>
                      <a:pt x="0" y="228"/>
                      <a:pt x="0" y="228"/>
                      <a:pt x="0" y="228"/>
                    </a:cubicBezTo>
                    <a:cubicBezTo>
                      <a:pt x="0" y="228"/>
                      <a:pt x="0" y="228"/>
                      <a:pt x="0" y="228"/>
                    </a:cubicBezTo>
                    <a:moveTo>
                      <a:pt x="0" y="187"/>
                    </a:moveTo>
                    <a:cubicBezTo>
                      <a:pt x="0" y="202"/>
                      <a:pt x="0" y="202"/>
                      <a:pt x="0" y="202"/>
                    </a:cubicBezTo>
                    <a:cubicBezTo>
                      <a:pt x="0" y="202"/>
                      <a:pt x="0" y="202"/>
                      <a:pt x="0" y="202"/>
                    </a:cubicBezTo>
                    <a:cubicBezTo>
                      <a:pt x="0" y="202"/>
                      <a:pt x="0" y="202"/>
                      <a:pt x="0" y="202"/>
                    </a:cubicBezTo>
                    <a:cubicBezTo>
                      <a:pt x="1" y="203"/>
                      <a:pt x="3" y="204"/>
                      <a:pt x="5" y="204"/>
                    </a:cubicBezTo>
                    <a:cubicBezTo>
                      <a:pt x="5" y="204"/>
                      <a:pt x="6" y="204"/>
                      <a:pt x="6" y="204"/>
                    </a:cubicBezTo>
                    <a:cubicBezTo>
                      <a:pt x="9" y="204"/>
                      <a:pt x="11" y="205"/>
                      <a:pt x="14" y="205"/>
                    </a:cubicBezTo>
                    <a:cubicBezTo>
                      <a:pt x="15" y="205"/>
                      <a:pt x="15" y="205"/>
                      <a:pt x="16" y="204"/>
                    </a:cubicBezTo>
                    <a:cubicBezTo>
                      <a:pt x="19" y="204"/>
                      <a:pt x="20" y="203"/>
                      <a:pt x="19" y="200"/>
                    </a:cubicBezTo>
                    <a:cubicBezTo>
                      <a:pt x="17" y="196"/>
                      <a:pt x="7" y="189"/>
                      <a:pt x="0" y="187"/>
                    </a:cubicBezTo>
                    <a:cubicBezTo>
                      <a:pt x="0" y="187"/>
                      <a:pt x="0" y="187"/>
                      <a:pt x="0" y="187"/>
                    </a:cubicBezTo>
                    <a:cubicBezTo>
                      <a:pt x="0" y="187"/>
                      <a:pt x="0" y="187"/>
                      <a:pt x="0" y="187"/>
                    </a:cubicBezTo>
                    <a:moveTo>
                      <a:pt x="3" y="0"/>
                    </a:moveTo>
                    <a:cubicBezTo>
                      <a:pt x="2" y="1"/>
                      <a:pt x="1" y="1"/>
                      <a:pt x="0" y="1"/>
                    </a:cubicBezTo>
                    <a:cubicBezTo>
                      <a:pt x="0" y="54"/>
                      <a:pt x="0" y="54"/>
                      <a:pt x="0" y="54"/>
                    </a:cubicBezTo>
                    <a:cubicBezTo>
                      <a:pt x="5" y="51"/>
                      <a:pt x="10" y="48"/>
                      <a:pt x="14" y="44"/>
                    </a:cubicBezTo>
                    <a:cubicBezTo>
                      <a:pt x="17" y="41"/>
                      <a:pt x="20" y="37"/>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3"/>
                      <a:pt x="22" y="33"/>
                    </a:cubicBezTo>
                    <a:cubicBezTo>
                      <a:pt x="22" y="33"/>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2" y="32"/>
                      <a:pt x="22" y="32"/>
                      <a:pt x="22" y="32"/>
                    </a:cubicBezTo>
                    <a:cubicBezTo>
                      <a:pt x="26" y="21"/>
                      <a:pt x="13" y="10"/>
                      <a:pt x="3" y="0"/>
                    </a:cubicBezTo>
                  </a:path>
                </a:pathLst>
              </a:custGeom>
              <a:solidFill>
                <a:srgbClr val="64C5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1" name="Google Shape;711;g18cd47271be_0_4656"/>
              <p:cNvSpPr/>
              <p:nvPr/>
            </p:nvSpPr>
            <p:spPr>
              <a:xfrm>
                <a:off x="4373" y="2539"/>
                <a:ext cx="259" cy="495"/>
              </a:xfrm>
              <a:custGeom>
                <a:rect b="b" l="l" r="r" t="t"/>
                <a:pathLst>
                  <a:path extrusionOk="0" h="306" w="160">
                    <a:moveTo>
                      <a:pt x="115" y="278"/>
                    </a:moveTo>
                    <a:cubicBezTo>
                      <a:pt x="115" y="278"/>
                      <a:pt x="115" y="278"/>
                      <a:pt x="115" y="278"/>
                    </a:cubicBezTo>
                    <a:cubicBezTo>
                      <a:pt x="137" y="301"/>
                      <a:pt x="145" y="300"/>
                      <a:pt x="160" y="306"/>
                    </a:cubicBezTo>
                    <a:cubicBezTo>
                      <a:pt x="145" y="300"/>
                      <a:pt x="137" y="301"/>
                      <a:pt x="115" y="278"/>
                    </a:cubicBezTo>
                    <a:cubicBezTo>
                      <a:pt x="115" y="278"/>
                      <a:pt x="115" y="278"/>
                      <a:pt x="115" y="278"/>
                    </a:cubicBezTo>
                    <a:moveTo>
                      <a:pt x="7" y="234"/>
                    </a:moveTo>
                    <a:cubicBezTo>
                      <a:pt x="16" y="241"/>
                      <a:pt x="39" y="247"/>
                      <a:pt x="54" y="247"/>
                    </a:cubicBezTo>
                    <a:cubicBezTo>
                      <a:pt x="61" y="247"/>
                      <a:pt x="68" y="248"/>
                      <a:pt x="75" y="250"/>
                    </a:cubicBezTo>
                    <a:cubicBezTo>
                      <a:pt x="68" y="248"/>
                      <a:pt x="61" y="247"/>
                      <a:pt x="54" y="247"/>
                    </a:cubicBezTo>
                    <a:cubicBezTo>
                      <a:pt x="39" y="247"/>
                      <a:pt x="16" y="241"/>
                      <a:pt x="7" y="234"/>
                    </a:cubicBezTo>
                    <a:moveTo>
                      <a:pt x="7" y="234"/>
                    </a:moveTo>
                    <a:cubicBezTo>
                      <a:pt x="7" y="234"/>
                      <a:pt x="7" y="234"/>
                      <a:pt x="7" y="234"/>
                    </a:cubicBezTo>
                    <a:cubicBezTo>
                      <a:pt x="7" y="234"/>
                      <a:pt x="7" y="234"/>
                      <a:pt x="7" y="234"/>
                    </a:cubicBezTo>
                    <a:moveTo>
                      <a:pt x="7" y="234"/>
                    </a:moveTo>
                    <a:cubicBezTo>
                      <a:pt x="7" y="234"/>
                      <a:pt x="7" y="234"/>
                      <a:pt x="7" y="234"/>
                    </a:cubicBezTo>
                    <a:cubicBezTo>
                      <a:pt x="7" y="234"/>
                      <a:pt x="7" y="234"/>
                      <a:pt x="7" y="234"/>
                    </a:cubicBezTo>
                    <a:moveTo>
                      <a:pt x="4" y="231"/>
                    </a:moveTo>
                    <a:cubicBezTo>
                      <a:pt x="5" y="231"/>
                      <a:pt x="5" y="231"/>
                      <a:pt x="5" y="231"/>
                    </a:cubicBezTo>
                    <a:cubicBezTo>
                      <a:pt x="5" y="232"/>
                      <a:pt x="6" y="233"/>
                      <a:pt x="7" y="234"/>
                    </a:cubicBezTo>
                    <a:cubicBezTo>
                      <a:pt x="6" y="233"/>
                      <a:pt x="5" y="232"/>
                      <a:pt x="5" y="231"/>
                    </a:cubicBezTo>
                    <a:cubicBezTo>
                      <a:pt x="5" y="231"/>
                      <a:pt x="5" y="231"/>
                      <a:pt x="4" y="231"/>
                    </a:cubicBezTo>
                    <a:moveTo>
                      <a:pt x="5" y="204"/>
                    </a:moveTo>
                    <a:cubicBezTo>
                      <a:pt x="5" y="204"/>
                      <a:pt x="6" y="204"/>
                      <a:pt x="6" y="204"/>
                    </a:cubicBezTo>
                    <a:cubicBezTo>
                      <a:pt x="9" y="204"/>
                      <a:pt x="11" y="205"/>
                      <a:pt x="14" y="205"/>
                    </a:cubicBezTo>
                    <a:cubicBezTo>
                      <a:pt x="15" y="205"/>
                      <a:pt x="15" y="205"/>
                      <a:pt x="16" y="204"/>
                    </a:cubicBezTo>
                    <a:cubicBezTo>
                      <a:pt x="15" y="205"/>
                      <a:pt x="15" y="205"/>
                      <a:pt x="14" y="205"/>
                    </a:cubicBezTo>
                    <a:cubicBezTo>
                      <a:pt x="11" y="205"/>
                      <a:pt x="9" y="204"/>
                      <a:pt x="6" y="204"/>
                    </a:cubicBezTo>
                    <a:cubicBezTo>
                      <a:pt x="6" y="204"/>
                      <a:pt x="5" y="204"/>
                      <a:pt x="5" y="204"/>
                    </a:cubicBezTo>
                    <a:moveTo>
                      <a:pt x="14" y="44"/>
                    </a:moveTo>
                    <a:cubicBezTo>
                      <a:pt x="10" y="48"/>
                      <a:pt x="5" y="51"/>
                      <a:pt x="0" y="54"/>
                    </a:cubicBezTo>
                    <a:cubicBezTo>
                      <a:pt x="0" y="187"/>
                      <a:pt x="0" y="187"/>
                      <a:pt x="0" y="187"/>
                    </a:cubicBezTo>
                    <a:cubicBezTo>
                      <a:pt x="0" y="187"/>
                      <a:pt x="0" y="187"/>
                      <a:pt x="0" y="187"/>
                    </a:cubicBezTo>
                    <a:cubicBezTo>
                      <a:pt x="0" y="54"/>
                      <a:pt x="0" y="54"/>
                      <a:pt x="0" y="54"/>
                    </a:cubicBezTo>
                    <a:cubicBezTo>
                      <a:pt x="5" y="51"/>
                      <a:pt x="10" y="48"/>
                      <a:pt x="14" y="44"/>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3"/>
                    </a:moveTo>
                    <a:cubicBezTo>
                      <a:pt x="22" y="33"/>
                      <a:pt x="22" y="33"/>
                      <a:pt x="22" y="33"/>
                    </a:cubicBezTo>
                    <a:cubicBezTo>
                      <a:pt x="22" y="33"/>
                      <a:pt x="22" y="33"/>
                      <a:pt x="22" y="33"/>
                    </a:cubicBezTo>
                    <a:moveTo>
                      <a:pt x="22" y="32"/>
                    </a:moveTo>
                    <a:cubicBezTo>
                      <a:pt x="22" y="32"/>
                      <a:pt x="22" y="33"/>
                      <a:pt x="22" y="33"/>
                    </a:cubicBezTo>
                    <a:cubicBezTo>
                      <a:pt x="22" y="33"/>
                      <a:pt x="22" y="32"/>
                      <a:pt x="22" y="32"/>
                    </a:cubicBezTo>
                    <a:moveTo>
                      <a:pt x="22" y="32"/>
                    </a:moveTo>
                    <a:cubicBezTo>
                      <a:pt x="22" y="32"/>
                      <a:pt x="22" y="32"/>
                      <a:pt x="22" y="32"/>
                    </a:cubicBezTo>
                    <a:cubicBezTo>
                      <a:pt x="22" y="32"/>
                      <a:pt x="22" y="32"/>
                      <a:pt x="22" y="32"/>
                    </a:cubicBezTo>
                    <a:moveTo>
                      <a:pt x="22" y="32"/>
                    </a:moveTo>
                    <a:cubicBezTo>
                      <a:pt x="22" y="32"/>
                      <a:pt x="22" y="32"/>
                      <a:pt x="22" y="32"/>
                    </a:cubicBezTo>
                    <a:cubicBezTo>
                      <a:pt x="22" y="32"/>
                      <a:pt x="22" y="32"/>
                      <a:pt x="22" y="32"/>
                    </a:cubicBezTo>
                    <a:moveTo>
                      <a:pt x="22" y="32"/>
                    </a:moveTo>
                    <a:cubicBezTo>
                      <a:pt x="22" y="32"/>
                      <a:pt x="22" y="32"/>
                      <a:pt x="22" y="32"/>
                    </a:cubicBezTo>
                    <a:cubicBezTo>
                      <a:pt x="22" y="32"/>
                      <a:pt x="22" y="32"/>
                      <a:pt x="22" y="32"/>
                    </a:cubicBezTo>
                    <a:moveTo>
                      <a:pt x="3" y="0"/>
                    </a:moveTo>
                    <a:cubicBezTo>
                      <a:pt x="3" y="0"/>
                      <a:pt x="3" y="0"/>
                      <a:pt x="3" y="0"/>
                    </a:cubicBezTo>
                    <a:cubicBezTo>
                      <a:pt x="13" y="10"/>
                      <a:pt x="26" y="21"/>
                      <a:pt x="22" y="32"/>
                    </a:cubicBezTo>
                    <a:cubicBezTo>
                      <a:pt x="26" y="21"/>
                      <a:pt x="13" y="10"/>
                      <a:pt x="3" y="0"/>
                    </a:cubicBezTo>
                  </a:path>
                </a:pathLst>
              </a:custGeom>
              <a:solidFill>
                <a:srgbClr val="308E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2" name="Google Shape;712;g18cd47271be_0_4656"/>
              <p:cNvSpPr/>
              <p:nvPr/>
            </p:nvSpPr>
            <p:spPr>
              <a:xfrm>
                <a:off x="4732" y="2694"/>
                <a:ext cx="180" cy="246"/>
              </a:xfrm>
              <a:custGeom>
                <a:rect b="b" l="l" r="r" t="t"/>
                <a:pathLst>
                  <a:path extrusionOk="0" h="152" w="111">
                    <a:moveTo>
                      <a:pt x="88" y="129"/>
                    </a:moveTo>
                    <a:cubicBezTo>
                      <a:pt x="76" y="135"/>
                      <a:pt x="66" y="143"/>
                      <a:pt x="57" y="152"/>
                    </a:cubicBezTo>
                    <a:cubicBezTo>
                      <a:pt x="57" y="152"/>
                      <a:pt x="57" y="152"/>
                      <a:pt x="57" y="152"/>
                    </a:cubicBezTo>
                    <a:cubicBezTo>
                      <a:pt x="66" y="143"/>
                      <a:pt x="76" y="135"/>
                      <a:pt x="88" y="129"/>
                    </a:cubicBezTo>
                    <a:moveTo>
                      <a:pt x="89" y="128"/>
                    </a:moveTo>
                    <a:cubicBezTo>
                      <a:pt x="88" y="128"/>
                      <a:pt x="88" y="128"/>
                      <a:pt x="88" y="128"/>
                    </a:cubicBezTo>
                    <a:cubicBezTo>
                      <a:pt x="88" y="128"/>
                      <a:pt x="88" y="128"/>
                      <a:pt x="89" y="128"/>
                    </a:cubicBezTo>
                    <a:moveTo>
                      <a:pt x="89" y="128"/>
                    </a:moveTo>
                    <a:cubicBezTo>
                      <a:pt x="89" y="128"/>
                      <a:pt x="89" y="128"/>
                      <a:pt x="89" y="128"/>
                    </a:cubicBezTo>
                    <a:cubicBezTo>
                      <a:pt x="89" y="128"/>
                      <a:pt x="89" y="128"/>
                      <a:pt x="89" y="128"/>
                    </a:cubicBezTo>
                    <a:moveTo>
                      <a:pt x="93" y="125"/>
                    </a:moveTo>
                    <a:cubicBezTo>
                      <a:pt x="93" y="125"/>
                      <a:pt x="93" y="125"/>
                      <a:pt x="93" y="125"/>
                    </a:cubicBezTo>
                    <a:cubicBezTo>
                      <a:pt x="93" y="125"/>
                      <a:pt x="93" y="125"/>
                      <a:pt x="93" y="125"/>
                    </a:cubicBezTo>
                    <a:moveTo>
                      <a:pt x="97" y="124"/>
                    </a:moveTo>
                    <a:cubicBezTo>
                      <a:pt x="97" y="124"/>
                      <a:pt x="97" y="124"/>
                      <a:pt x="97" y="124"/>
                    </a:cubicBezTo>
                    <a:cubicBezTo>
                      <a:pt x="97" y="124"/>
                      <a:pt x="97" y="124"/>
                      <a:pt x="97" y="124"/>
                    </a:cubicBezTo>
                    <a:moveTo>
                      <a:pt x="97" y="124"/>
                    </a:moveTo>
                    <a:cubicBezTo>
                      <a:pt x="97" y="124"/>
                      <a:pt x="97" y="124"/>
                      <a:pt x="97" y="124"/>
                    </a:cubicBezTo>
                    <a:cubicBezTo>
                      <a:pt x="97" y="124"/>
                      <a:pt x="97" y="124"/>
                      <a:pt x="97" y="124"/>
                    </a:cubicBezTo>
                    <a:moveTo>
                      <a:pt x="98" y="123"/>
                    </a:moveTo>
                    <a:cubicBezTo>
                      <a:pt x="98" y="123"/>
                      <a:pt x="98" y="123"/>
                      <a:pt x="98" y="123"/>
                    </a:cubicBezTo>
                    <a:cubicBezTo>
                      <a:pt x="98" y="123"/>
                      <a:pt x="98" y="123"/>
                      <a:pt x="98" y="123"/>
                    </a:cubicBezTo>
                    <a:moveTo>
                      <a:pt x="99" y="123"/>
                    </a:moveTo>
                    <a:cubicBezTo>
                      <a:pt x="99" y="123"/>
                      <a:pt x="99" y="123"/>
                      <a:pt x="99" y="123"/>
                    </a:cubicBezTo>
                    <a:cubicBezTo>
                      <a:pt x="99" y="123"/>
                      <a:pt x="99" y="123"/>
                      <a:pt x="99" y="123"/>
                    </a:cubicBezTo>
                    <a:moveTo>
                      <a:pt x="111" y="116"/>
                    </a:moveTo>
                    <a:cubicBezTo>
                      <a:pt x="107" y="118"/>
                      <a:pt x="103" y="120"/>
                      <a:pt x="99" y="123"/>
                    </a:cubicBezTo>
                    <a:cubicBezTo>
                      <a:pt x="103" y="120"/>
                      <a:pt x="107" y="118"/>
                      <a:pt x="111" y="116"/>
                    </a:cubicBezTo>
                    <a:cubicBezTo>
                      <a:pt x="111" y="116"/>
                      <a:pt x="111" y="116"/>
                      <a:pt x="111" y="116"/>
                    </a:cubicBezTo>
                    <a:moveTo>
                      <a:pt x="25" y="1"/>
                    </a:moveTo>
                    <a:cubicBezTo>
                      <a:pt x="26" y="1"/>
                      <a:pt x="28" y="2"/>
                      <a:pt x="29" y="2"/>
                    </a:cubicBezTo>
                    <a:cubicBezTo>
                      <a:pt x="28" y="2"/>
                      <a:pt x="26" y="1"/>
                      <a:pt x="25" y="1"/>
                    </a:cubicBezTo>
                    <a:moveTo>
                      <a:pt x="24" y="0"/>
                    </a:moveTo>
                    <a:cubicBezTo>
                      <a:pt x="15" y="1"/>
                      <a:pt x="8" y="2"/>
                      <a:pt x="0" y="2"/>
                    </a:cubicBezTo>
                    <a:cubicBezTo>
                      <a:pt x="0" y="2"/>
                      <a:pt x="0" y="2"/>
                      <a:pt x="0" y="2"/>
                    </a:cubicBezTo>
                    <a:cubicBezTo>
                      <a:pt x="8" y="2"/>
                      <a:pt x="15" y="1"/>
                      <a:pt x="24" y="0"/>
                    </a:cubicBezTo>
                    <a:cubicBezTo>
                      <a:pt x="24" y="0"/>
                      <a:pt x="24" y="0"/>
                      <a:pt x="24" y="0"/>
                    </a:cubicBezTo>
                  </a:path>
                </a:pathLst>
              </a:custGeom>
              <a:solidFill>
                <a:srgbClr val="39C3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3" name="Google Shape;713;g18cd47271be_0_4656"/>
              <p:cNvSpPr/>
              <p:nvPr/>
            </p:nvSpPr>
            <p:spPr>
              <a:xfrm>
                <a:off x="4732" y="2694"/>
                <a:ext cx="180" cy="246"/>
              </a:xfrm>
              <a:custGeom>
                <a:rect b="b" l="l" r="r" t="t"/>
                <a:pathLst>
                  <a:path extrusionOk="0" h="152" w="111">
                    <a:moveTo>
                      <a:pt x="24" y="0"/>
                    </a:moveTo>
                    <a:cubicBezTo>
                      <a:pt x="15" y="1"/>
                      <a:pt x="8" y="2"/>
                      <a:pt x="0" y="2"/>
                    </a:cubicBezTo>
                    <a:cubicBezTo>
                      <a:pt x="15" y="17"/>
                      <a:pt x="22" y="20"/>
                      <a:pt x="21" y="38"/>
                    </a:cubicBezTo>
                    <a:cubicBezTo>
                      <a:pt x="20" y="59"/>
                      <a:pt x="23" y="62"/>
                      <a:pt x="23" y="86"/>
                    </a:cubicBezTo>
                    <a:cubicBezTo>
                      <a:pt x="23" y="110"/>
                      <a:pt x="33" y="113"/>
                      <a:pt x="40" y="132"/>
                    </a:cubicBezTo>
                    <a:cubicBezTo>
                      <a:pt x="43" y="142"/>
                      <a:pt x="47" y="145"/>
                      <a:pt x="52" y="149"/>
                    </a:cubicBezTo>
                    <a:cubicBezTo>
                      <a:pt x="54" y="150"/>
                      <a:pt x="55" y="151"/>
                      <a:pt x="57" y="152"/>
                    </a:cubicBezTo>
                    <a:cubicBezTo>
                      <a:pt x="66" y="143"/>
                      <a:pt x="76" y="135"/>
                      <a:pt x="88" y="129"/>
                    </a:cubicBezTo>
                    <a:cubicBezTo>
                      <a:pt x="88" y="129"/>
                      <a:pt x="88" y="129"/>
                      <a:pt x="88" y="128"/>
                    </a:cubicBezTo>
                    <a:cubicBezTo>
                      <a:pt x="88" y="128"/>
                      <a:pt x="88" y="128"/>
                      <a:pt x="89" y="128"/>
                    </a:cubicBezTo>
                    <a:cubicBezTo>
                      <a:pt x="89" y="128"/>
                      <a:pt x="89" y="128"/>
                      <a:pt x="89" y="128"/>
                    </a:cubicBezTo>
                    <a:cubicBezTo>
                      <a:pt x="89" y="128"/>
                      <a:pt x="89" y="128"/>
                      <a:pt x="89" y="128"/>
                    </a:cubicBezTo>
                    <a:cubicBezTo>
                      <a:pt x="91" y="127"/>
                      <a:pt x="92" y="126"/>
                      <a:pt x="93" y="125"/>
                    </a:cubicBezTo>
                    <a:cubicBezTo>
                      <a:pt x="93" y="125"/>
                      <a:pt x="93" y="125"/>
                      <a:pt x="93" y="125"/>
                    </a:cubicBezTo>
                    <a:cubicBezTo>
                      <a:pt x="95" y="125"/>
                      <a:pt x="96" y="124"/>
                      <a:pt x="97" y="124"/>
                    </a:cubicBezTo>
                    <a:cubicBezTo>
                      <a:pt x="97" y="124"/>
                      <a:pt x="97" y="124"/>
                      <a:pt x="97" y="124"/>
                    </a:cubicBezTo>
                    <a:cubicBezTo>
                      <a:pt x="97" y="124"/>
                      <a:pt x="97" y="124"/>
                      <a:pt x="97" y="124"/>
                    </a:cubicBezTo>
                    <a:cubicBezTo>
                      <a:pt x="97" y="124"/>
                      <a:pt x="97" y="124"/>
                      <a:pt x="97" y="124"/>
                    </a:cubicBezTo>
                    <a:cubicBezTo>
                      <a:pt x="97" y="123"/>
                      <a:pt x="98" y="123"/>
                      <a:pt x="98" y="123"/>
                    </a:cubicBezTo>
                    <a:cubicBezTo>
                      <a:pt x="98" y="123"/>
                      <a:pt x="98" y="123"/>
                      <a:pt x="98" y="123"/>
                    </a:cubicBezTo>
                    <a:cubicBezTo>
                      <a:pt x="98" y="123"/>
                      <a:pt x="99" y="123"/>
                      <a:pt x="99" y="123"/>
                    </a:cubicBezTo>
                    <a:cubicBezTo>
                      <a:pt x="99" y="123"/>
                      <a:pt x="99" y="123"/>
                      <a:pt x="99" y="123"/>
                    </a:cubicBezTo>
                    <a:cubicBezTo>
                      <a:pt x="99" y="123"/>
                      <a:pt x="99" y="123"/>
                      <a:pt x="99" y="123"/>
                    </a:cubicBezTo>
                    <a:cubicBezTo>
                      <a:pt x="103" y="120"/>
                      <a:pt x="107" y="118"/>
                      <a:pt x="111" y="116"/>
                    </a:cubicBezTo>
                    <a:cubicBezTo>
                      <a:pt x="105" y="80"/>
                      <a:pt x="92" y="45"/>
                      <a:pt x="74" y="13"/>
                    </a:cubicBezTo>
                    <a:cubicBezTo>
                      <a:pt x="69" y="13"/>
                      <a:pt x="63" y="12"/>
                      <a:pt x="57" y="11"/>
                    </a:cubicBezTo>
                    <a:cubicBezTo>
                      <a:pt x="57" y="11"/>
                      <a:pt x="57" y="11"/>
                      <a:pt x="57" y="11"/>
                    </a:cubicBezTo>
                    <a:cubicBezTo>
                      <a:pt x="57" y="11"/>
                      <a:pt x="57" y="11"/>
                      <a:pt x="57" y="11"/>
                    </a:cubicBezTo>
                    <a:cubicBezTo>
                      <a:pt x="48" y="9"/>
                      <a:pt x="39" y="6"/>
                      <a:pt x="30" y="2"/>
                    </a:cubicBezTo>
                    <a:cubicBezTo>
                      <a:pt x="30" y="2"/>
                      <a:pt x="29" y="2"/>
                      <a:pt x="29" y="2"/>
                    </a:cubicBezTo>
                    <a:cubicBezTo>
                      <a:pt x="29" y="2"/>
                      <a:pt x="29" y="2"/>
                      <a:pt x="29" y="2"/>
                    </a:cubicBezTo>
                    <a:cubicBezTo>
                      <a:pt x="29" y="2"/>
                      <a:pt x="29" y="2"/>
                      <a:pt x="29" y="2"/>
                    </a:cubicBezTo>
                    <a:cubicBezTo>
                      <a:pt x="28" y="2"/>
                      <a:pt x="26" y="1"/>
                      <a:pt x="25" y="1"/>
                    </a:cubicBezTo>
                    <a:cubicBezTo>
                      <a:pt x="25" y="1"/>
                      <a:pt x="25" y="1"/>
                      <a:pt x="24" y="0"/>
                    </a:cubicBezTo>
                    <a:cubicBezTo>
                      <a:pt x="24" y="0"/>
                      <a:pt x="24" y="0"/>
                      <a:pt x="24" y="0"/>
                    </a:cubicBezTo>
                  </a:path>
                </a:pathLst>
              </a:custGeom>
              <a:solidFill>
                <a:srgbClr val="64C5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4" name="Google Shape;714;g18cd47271be_0_4656"/>
              <p:cNvSpPr/>
              <p:nvPr/>
            </p:nvSpPr>
            <p:spPr>
              <a:xfrm>
                <a:off x="4816" y="2935"/>
                <a:ext cx="9" cy="5"/>
              </a:xfrm>
              <a:custGeom>
                <a:rect b="b" l="l" r="r" t="t"/>
                <a:pathLst>
                  <a:path extrusionOk="0" h="3" w="5">
                    <a:moveTo>
                      <a:pt x="0" y="0"/>
                    </a:moveTo>
                    <a:cubicBezTo>
                      <a:pt x="2" y="1"/>
                      <a:pt x="3" y="2"/>
                      <a:pt x="5" y="3"/>
                    </a:cubicBezTo>
                    <a:cubicBezTo>
                      <a:pt x="5" y="3"/>
                      <a:pt x="5" y="3"/>
                      <a:pt x="5" y="3"/>
                    </a:cubicBezTo>
                    <a:cubicBezTo>
                      <a:pt x="5" y="3"/>
                      <a:pt x="5" y="3"/>
                      <a:pt x="5" y="3"/>
                    </a:cubicBezTo>
                    <a:cubicBezTo>
                      <a:pt x="3" y="2"/>
                      <a:pt x="2" y="1"/>
                      <a:pt x="0" y="0"/>
                    </a:cubicBezTo>
                  </a:path>
                </a:pathLst>
              </a:custGeom>
              <a:solidFill>
                <a:srgbClr val="308E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5" name="Google Shape;715;g18cd47271be_0_4656"/>
              <p:cNvSpPr/>
              <p:nvPr/>
            </p:nvSpPr>
            <p:spPr>
              <a:xfrm>
                <a:off x="4373" y="2409"/>
                <a:ext cx="573" cy="1149"/>
              </a:xfrm>
              <a:custGeom>
                <a:rect b="b" l="l" r="r" t="t"/>
                <a:pathLst>
                  <a:path extrusionOk="0" h="709" w="354">
                    <a:moveTo>
                      <a:pt x="218" y="98"/>
                    </a:moveTo>
                    <a:cubicBezTo>
                      <a:pt x="219" y="97"/>
                      <a:pt x="219" y="96"/>
                      <a:pt x="219" y="95"/>
                    </a:cubicBezTo>
                    <a:cubicBezTo>
                      <a:pt x="235" y="109"/>
                      <a:pt x="249" y="123"/>
                      <a:pt x="262" y="139"/>
                    </a:cubicBezTo>
                    <a:cubicBezTo>
                      <a:pt x="275" y="155"/>
                      <a:pt x="286" y="172"/>
                      <a:pt x="296" y="189"/>
                    </a:cubicBezTo>
                    <a:cubicBezTo>
                      <a:pt x="314" y="221"/>
                      <a:pt x="327" y="256"/>
                      <a:pt x="333" y="292"/>
                    </a:cubicBezTo>
                    <a:cubicBezTo>
                      <a:pt x="337" y="310"/>
                      <a:pt x="339" y="328"/>
                      <a:pt x="339" y="347"/>
                    </a:cubicBezTo>
                    <a:cubicBezTo>
                      <a:pt x="339" y="349"/>
                      <a:pt x="339" y="352"/>
                      <a:pt x="339" y="354"/>
                    </a:cubicBezTo>
                    <a:cubicBezTo>
                      <a:pt x="339" y="354"/>
                      <a:pt x="339" y="354"/>
                      <a:pt x="339" y="354"/>
                    </a:cubicBezTo>
                    <a:cubicBezTo>
                      <a:pt x="339" y="354"/>
                      <a:pt x="339" y="354"/>
                      <a:pt x="339" y="354"/>
                    </a:cubicBezTo>
                    <a:cubicBezTo>
                      <a:pt x="339" y="375"/>
                      <a:pt x="337" y="395"/>
                      <a:pt x="334" y="414"/>
                    </a:cubicBezTo>
                    <a:cubicBezTo>
                      <a:pt x="333" y="421"/>
                      <a:pt x="331" y="427"/>
                      <a:pt x="330" y="434"/>
                    </a:cubicBezTo>
                    <a:cubicBezTo>
                      <a:pt x="330" y="434"/>
                      <a:pt x="330" y="434"/>
                      <a:pt x="330" y="434"/>
                    </a:cubicBezTo>
                    <a:cubicBezTo>
                      <a:pt x="330" y="434"/>
                      <a:pt x="330" y="434"/>
                      <a:pt x="330" y="434"/>
                    </a:cubicBezTo>
                    <a:cubicBezTo>
                      <a:pt x="328" y="430"/>
                      <a:pt x="326" y="426"/>
                      <a:pt x="324" y="420"/>
                    </a:cubicBezTo>
                    <a:cubicBezTo>
                      <a:pt x="322" y="414"/>
                      <a:pt x="320" y="406"/>
                      <a:pt x="318" y="397"/>
                    </a:cubicBezTo>
                    <a:cubicBezTo>
                      <a:pt x="310" y="370"/>
                      <a:pt x="309" y="373"/>
                      <a:pt x="294" y="347"/>
                    </a:cubicBezTo>
                    <a:cubicBezTo>
                      <a:pt x="289" y="337"/>
                      <a:pt x="283" y="332"/>
                      <a:pt x="279" y="328"/>
                    </a:cubicBezTo>
                    <a:cubicBezTo>
                      <a:pt x="277" y="327"/>
                      <a:pt x="276" y="326"/>
                      <a:pt x="274" y="325"/>
                    </a:cubicBezTo>
                    <a:cubicBezTo>
                      <a:pt x="269" y="321"/>
                      <a:pt x="265" y="318"/>
                      <a:pt x="262" y="308"/>
                    </a:cubicBezTo>
                    <a:cubicBezTo>
                      <a:pt x="255" y="289"/>
                      <a:pt x="245" y="286"/>
                      <a:pt x="245" y="262"/>
                    </a:cubicBezTo>
                    <a:cubicBezTo>
                      <a:pt x="245" y="238"/>
                      <a:pt x="242" y="235"/>
                      <a:pt x="243" y="214"/>
                    </a:cubicBezTo>
                    <a:cubicBezTo>
                      <a:pt x="244" y="196"/>
                      <a:pt x="237" y="193"/>
                      <a:pt x="222" y="178"/>
                    </a:cubicBezTo>
                    <a:cubicBezTo>
                      <a:pt x="220" y="176"/>
                      <a:pt x="217" y="173"/>
                      <a:pt x="214" y="170"/>
                    </a:cubicBezTo>
                    <a:cubicBezTo>
                      <a:pt x="210" y="164"/>
                      <a:pt x="207" y="160"/>
                      <a:pt x="206" y="157"/>
                    </a:cubicBezTo>
                    <a:cubicBezTo>
                      <a:pt x="205" y="154"/>
                      <a:pt x="205" y="151"/>
                      <a:pt x="206" y="149"/>
                    </a:cubicBezTo>
                    <a:cubicBezTo>
                      <a:pt x="208" y="145"/>
                      <a:pt x="214" y="143"/>
                      <a:pt x="215" y="136"/>
                    </a:cubicBezTo>
                    <a:cubicBezTo>
                      <a:pt x="217" y="125"/>
                      <a:pt x="216" y="114"/>
                      <a:pt x="218" y="98"/>
                    </a:cubicBezTo>
                    <a:moveTo>
                      <a:pt x="0" y="0"/>
                    </a:moveTo>
                    <a:cubicBezTo>
                      <a:pt x="0" y="4"/>
                      <a:pt x="0" y="4"/>
                      <a:pt x="0" y="4"/>
                    </a:cubicBezTo>
                    <a:cubicBezTo>
                      <a:pt x="0" y="15"/>
                      <a:pt x="0" y="15"/>
                      <a:pt x="0" y="15"/>
                    </a:cubicBezTo>
                    <a:cubicBezTo>
                      <a:pt x="19" y="15"/>
                      <a:pt x="39" y="17"/>
                      <a:pt x="57" y="20"/>
                    </a:cubicBezTo>
                    <a:cubicBezTo>
                      <a:pt x="58" y="26"/>
                      <a:pt x="57" y="32"/>
                      <a:pt x="54" y="35"/>
                    </a:cubicBezTo>
                    <a:cubicBezTo>
                      <a:pt x="54" y="36"/>
                      <a:pt x="53" y="36"/>
                      <a:pt x="53" y="37"/>
                    </a:cubicBezTo>
                    <a:cubicBezTo>
                      <a:pt x="50" y="42"/>
                      <a:pt x="47" y="53"/>
                      <a:pt x="40" y="53"/>
                    </a:cubicBezTo>
                    <a:cubicBezTo>
                      <a:pt x="40" y="53"/>
                      <a:pt x="40" y="53"/>
                      <a:pt x="40" y="53"/>
                    </a:cubicBezTo>
                    <a:cubicBezTo>
                      <a:pt x="40" y="53"/>
                      <a:pt x="40" y="53"/>
                      <a:pt x="40" y="53"/>
                    </a:cubicBezTo>
                    <a:cubicBezTo>
                      <a:pt x="38" y="53"/>
                      <a:pt x="35" y="52"/>
                      <a:pt x="31" y="48"/>
                    </a:cubicBezTo>
                    <a:cubicBezTo>
                      <a:pt x="31" y="47"/>
                      <a:pt x="30" y="46"/>
                      <a:pt x="29" y="46"/>
                    </a:cubicBezTo>
                    <a:cubicBezTo>
                      <a:pt x="19" y="36"/>
                      <a:pt x="8" y="28"/>
                      <a:pt x="0" y="28"/>
                    </a:cubicBezTo>
                    <a:cubicBezTo>
                      <a:pt x="0" y="77"/>
                      <a:pt x="0" y="77"/>
                      <a:pt x="0" y="77"/>
                    </a:cubicBezTo>
                    <a:cubicBezTo>
                      <a:pt x="1" y="78"/>
                      <a:pt x="2" y="79"/>
                      <a:pt x="3" y="80"/>
                    </a:cubicBezTo>
                    <a:cubicBezTo>
                      <a:pt x="13" y="90"/>
                      <a:pt x="26" y="101"/>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2"/>
                      <a:pt x="22" y="112"/>
                    </a:cubicBezTo>
                    <a:cubicBezTo>
                      <a:pt x="22" y="112"/>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2" y="113"/>
                      <a:pt x="22" y="113"/>
                      <a:pt x="22" y="113"/>
                    </a:cubicBezTo>
                    <a:cubicBezTo>
                      <a:pt x="20" y="117"/>
                      <a:pt x="17" y="121"/>
                      <a:pt x="14" y="124"/>
                    </a:cubicBezTo>
                    <a:cubicBezTo>
                      <a:pt x="10" y="128"/>
                      <a:pt x="5" y="131"/>
                      <a:pt x="0" y="134"/>
                    </a:cubicBezTo>
                    <a:cubicBezTo>
                      <a:pt x="0" y="267"/>
                      <a:pt x="0" y="267"/>
                      <a:pt x="0" y="267"/>
                    </a:cubicBezTo>
                    <a:cubicBezTo>
                      <a:pt x="7" y="269"/>
                      <a:pt x="17" y="276"/>
                      <a:pt x="19" y="280"/>
                    </a:cubicBezTo>
                    <a:cubicBezTo>
                      <a:pt x="20" y="283"/>
                      <a:pt x="19" y="284"/>
                      <a:pt x="16" y="284"/>
                    </a:cubicBezTo>
                    <a:cubicBezTo>
                      <a:pt x="15" y="285"/>
                      <a:pt x="15" y="285"/>
                      <a:pt x="14" y="285"/>
                    </a:cubicBezTo>
                    <a:cubicBezTo>
                      <a:pt x="11" y="285"/>
                      <a:pt x="9" y="284"/>
                      <a:pt x="6" y="284"/>
                    </a:cubicBezTo>
                    <a:cubicBezTo>
                      <a:pt x="6" y="284"/>
                      <a:pt x="5" y="284"/>
                      <a:pt x="5" y="284"/>
                    </a:cubicBezTo>
                    <a:cubicBezTo>
                      <a:pt x="3" y="284"/>
                      <a:pt x="1" y="283"/>
                      <a:pt x="0" y="282"/>
                    </a:cubicBezTo>
                    <a:cubicBezTo>
                      <a:pt x="0" y="308"/>
                      <a:pt x="0" y="308"/>
                      <a:pt x="0" y="308"/>
                    </a:cubicBezTo>
                    <a:cubicBezTo>
                      <a:pt x="2" y="309"/>
                      <a:pt x="4" y="309"/>
                      <a:pt x="4" y="311"/>
                    </a:cubicBezTo>
                    <a:cubicBezTo>
                      <a:pt x="5" y="311"/>
                      <a:pt x="5" y="311"/>
                      <a:pt x="5" y="311"/>
                    </a:cubicBezTo>
                    <a:cubicBezTo>
                      <a:pt x="5" y="312"/>
                      <a:pt x="6" y="313"/>
                      <a:pt x="7" y="314"/>
                    </a:cubicBezTo>
                    <a:cubicBezTo>
                      <a:pt x="7" y="314"/>
                      <a:pt x="7" y="314"/>
                      <a:pt x="7" y="314"/>
                    </a:cubicBezTo>
                    <a:cubicBezTo>
                      <a:pt x="7" y="314"/>
                      <a:pt x="7" y="314"/>
                      <a:pt x="7" y="314"/>
                    </a:cubicBezTo>
                    <a:cubicBezTo>
                      <a:pt x="7" y="314"/>
                      <a:pt x="7" y="314"/>
                      <a:pt x="7" y="314"/>
                    </a:cubicBezTo>
                    <a:cubicBezTo>
                      <a:pt x="7" y="314"/>
                      <a:pt x="7" y="314"/>
                      <a:pt x="7" y="314"/>
                    </a:cubicBezTo>
                    <a:cubicBezTo>
                      <a:pt x="7" y="314"/>
                      <a:pt x="7" y="314"/>
                      <a:pt x="7" y="314"/>
                    </a:cubicBezTo>
                    <a:cubicBezTo>
                      <a:pt x="16" y="321"/>
                      <a:pt x="39" y="327"/>
                      <a:pt x="54" y="327"/>
                    </a:cubicBezTo>
                    <a:cubicBezTo>
                      <a:pt x="61" y="327"/>
                      <a:pt x="68" y="328"/>
                      <a:pt x="75" y="330"/>
                    </a:cubicBezTo>
                    <a:cubicBezTo>
                      <a:pt x="86" y="333"/>
                      <a:pt x="99" y="340"/>
                      <a:pt x="115" y="358"/>
                    </a:cubicBezTo>
                    <a:cubicBezTo>
                      <a:pt x="115" y="358"/>
                      <a:pt x="115" y="358"/>
                      <a:pt x="115" y="358"/>
                    </a:cubicBezTo>
                    <a:cubicBezTo>
                      <a:pt x="137" y="381"/>
                      <a:pt x="145" y="380"/>
                      <a:pt x="160" y="386"/>
                    </a:cubicBezTo>
                    <a:cubicBezTo>
                      <a:pt x="163" y="388"/>
                      <a:pt x="167" y="389"/>
                      <a:pt x="171" y="392"/>
                    </a:cubicBezTo>
                    <a:cubicBezTo>
                      <a:pt x="194" y="405"/>
                      <a:pt x="190" y="418"/>
                      <a:pt x="190" y="424"/>
                    </a:cubicBezTo>
                    <a:cubicBezTo>
                      <a:pt x="190" y="429"/>
                      <a:pt x="181" y="446"/>
                      <a:pt x="173" y="461"/>
                    </a:cubicBezTo>
                    <a:cubicBezTo>
                      <a:pt x="169" y="468"/>
                      <a:pt x="166" y="475"/>
                      <a:pt x="163" y="480"/>
                    </a:cubicBezTo>
                    <a:cubicBezTo>
                      <a:pt x="163" y="480"/>
                      <a:pt x="163" y="480"/>
                      <a:pt x="163" y="480"/>
                    </a:cubicBezTo>
                    <a:cubicBezTo>
                      <a:pt x="157" y="492"/>
                      <a:pt x="155" y="509"/>
                      <a:pt x="149" y="521"/>
                    </a:cubicBezTo>
                    <a:cubicBezTo>
                      <a:pt x="147" y="525"/>
                      <a:pt x="145" y="529"/>
                      <a:pt x="142" y="531"/>
                    </a:cubicBezTo>
                    <a:cubicBezTo>
                      <a:pt x="139" y="533"/>
                      <a:pt x="137" y="535"/>
                      <a:pt x="136" y="536"/>
                    </a:cubicBezTo>
                    <a:cubicBezTo>
                      <a:pt x="131" y="540"/>
                      <a:pt x="129" y="541"/>
                      <a:pt x="117" y="544"/>
                    </a:cubicBezTo>
                    <a:cubicBezTo>
                      <a:pt x="117" y="544"/>
                      <a:pt x="117" y="544"/>
                      <a:pt x="116" y="544"/>
                    </a:cubicBezTo>
                    <a:cubicBezTo>
                      <a:pt x="116" y="544"/>
                      <a:pt x="116" y="545"/>
                      <a:pt x="116" y="545"/>
                    </a:cubicBezTo>
                    <a:cubicBezTo>
                      <a:pt x="99" y="550"/>
                      <a:pt x="85" y="565"/>
                      <a:pt x="63" y="588"/>
                    </a:cubicBezTo>
                    <a:cubicBezTo>
                      <a:pt x="63" y="588"/>
                      <a:pt x="63" y="588"/>
                      <a:pt x="63" y="588"/>
                    </a:cubicBezTo>
                    <a:cubicBezTo>
                      <a:pt x="62" y="589"/>
                      <a:pt x="62" y="590"/>
                      <a:pt x="61" y="590"/>
                    </a:cubicBezTo>
                    <a:cubicBezTo>
                      <a:pt x="61" y="591"/>
                      <a:pt x="60" y="592"/>
                      <a:pt x="59" y="592"/>
                    </a:cubicBezTo>
                    <a:cubicBezTo>
                      <a:pt x="59" y="592"/>
                      <a:pt x="59" y="592"/>
                      <a:pt x="59" y="592"/>
                    </a:cubicBezTo>
                    <a:cubicBezTo>
                      <a:pt x="59" y="592"/>
                      <a:pt x="59" y="593"/>
                      <a:pt x="59" y="593"/>
                    </a:cubicBezTo>
                    <a:cubicBezTo>
                      <a:pt x="59" y="593"/>
                      <a:pt x="59" y="593"/>
                      <a:pt x="59" y="593"/>
                    </a:cubicBezTo>
                    <a:cubicBezTo>
                      <a:pt x="59" y="593"/>
                      <a:pt x="59" y="593"/>
                      <a:pt x="59" y="593"/>
                    </a:cubicBezTo>
                    <a:cubicBezTo>
                      <a:pt x="58" y="593"/>
                      <a:pt x="58" y="594"/>
                      <a:pt x="58" y="594"/>
                    </a:cubicBezTo>
                    <a:cubicBezTo>
                      <a:pt x="58" y="594"/>
                      <a:pt x="57" y="594"/>
                      <a:pt x="57" y="594"/>
                    </a:cubicBezTo>
                    <a:cubicBezTo>
                      <a:pt x="57" y="594"/>
                      <a:pt x="57" y="594"/>
                      <a:pt x="57" y="595"/>
                    </a:cubicBezTo>
                    <a:cubicBezTo>
                      <a:pt x="57" y="595"/>
                      <a:pt x="57" y="595"/>
                      <a:pt x="56" y="595"/>
                    </a:cubicBezTo>
                    <a:cubicBezTo>
                      <a:pt x="41" y="611"/>
                      <a:pt x="38" y="607"/>
                      <a:pt x="28" y="610"/>
                    </a:cubicBezTo>
                    <a:cubicBezTo>
                      <a:pt x="19" y="612"/>
                      <a:pt x="11" y="632"/>
                      <a:pt x="0" y="646"/>
                    </a:cubicBezTo>
                    <a:cubicBezTo>
                      <a:pt x="0" y="705"/>
                      <a:pt x="0" y="705"/>
                      <a:pt x="0" y="705"/>
                    </a:cubicBezTo>
                    <a:cubicBezTo>
                      <a:pt x="0" y="709"/>
                      <a:pt x="0" y="709"/>
                      <a:pt x="0" y="709"/>
                    </a:cubicBezTo>
                    <a:cubicBezTo>
                      <a:pt x="195" y="709"/>
                      <a:pt x="354" y="550"/>
                      <a:pt x="354" y="354"/>
                    </a:cubicBezTo>
                    <a:cubicBezTo>
                      <a:pt x="354" y="159"/>
                      <a:pt x="195" y="0"/>
                      <a:pt x="0" y="0"/>
                    </a:cubicBezTo>
                  </a:path>
                </a:pathLst>
              </a:custGeom>
              <a:solidFill>
                <a:srgbClr val="1767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6" name="Google Shape;716;g18cd47271be_0_4656"/>
              <p:cNvSpPr/>
              <p:nvPr/>
            </p:nvSpPr>
            <p:spPr>
              <a:xfrm>
                <a:off x="4373" y="2433"/>
                <a:ext cx="549" cy="1022"/>
              </a:xfrm>
              <a:custGeom>
                <a:rect b="b" l="l" r="r" t="t"/>
                <a:pathLst>
                  <a:path extrusionOk="0" h="631" w="339">
                    <a:moveTo>
                      <a:pt x="56" y="580"/>
                    </a:moveTo>
                    <a:cubicBezTo>
                      <a:pt x="41" y="596"/>
                      <a:pt x="38" y="592"/>
                      <a:pt x="28" y="595"/>
                    </a:cubicBezTo>
                    <a:cubicBezTo>
                      <a:pt x="19" y="597"/>
                      <a:pt x="11" y="617"/>
                      <a:pt x="0" y="630"/>
                    </a:cubicBezTo>
                    <a:cubicBezTo>
                      <a:pt x="0" y="631"/>
                      <a:pt x="0" y="631"/>
                      <a:pt x="0" y="631"/>
                    </a:cubicBezTo>
                    <a:cubicBezTo>
                      <a:pt x="11" y="617"/>
                      <a:pt x="19" y="597"/>
                      <a:pt x="28" y="595"/>
                    </a:cubicBezTo>
                    <a:cubicBezTo>
                      <a:pt x="38" y="592"/>
                      <a:pt x="41" y="596"/>
                      <a:pt x="56" y="580"/>
                    </a:cubicBezTo>
                    <a:moveTo>
                      <a:pt x="57" y="579"/>
                    </a:moveTo>
                    <a:cubicBezTo>
                      <a:pt x="57" y="579"/>
                      <a:pt x="57" y="579"/>
                      <a:pt x="57" y="580"/>
                    </a:cubicBezTo>
                    <a:cubicBezTo>
                      <a:pt x="57" y="579"/>
                      <a:pt x="57" y="579"/>
                      <a:pt x="57" y="579"/>
                    </a:cubicBezTo>
                    <a:moveTo>
                      <a:pt x="59" y="578"/>
                    </a:moveTo>
                    <a:cubicBezTo>
                      <a:pt x="58" y="578"/>
                      <a:pt x="58" y="579"/>
                      <a:pt x="58" y="579"/>
                    </a:cubicBezTo>
                    <a:cubicBezTo>
                      <a:pt x="58" y="579"/>
                      <a:pt x="58" y="578"/>
                      <a:pt x="59" y="578"/>
                    </a:cubicBezTo>
                    <a:moveTo>
                      <a:pt x="59" y="578"/>
                    </a:moveTo>
                    <a:cubicBezTo>
                      <a:pt x="59" y="578"/>
                      <a:pt x="59" y="578"/>
                      <a:pt x="59" y="578"/>
                    </a:cubicBezTo>
                    <a:cubicBezTo>
                      <a:pt x="59" y="578"/>
                      <a:pt x="59" y="578"/>
                      <a:pt x="59" y="578"/>
                    </a:cubicBezTo>
                    <a:moveTo>
                      <a:pt x="59" y="577"/>
                    </a:moveTo>
                    <a:cubicBezTo>
                      <a:pt x="59" y="577"/>
                      <a:pt x="59" y="577"/>
                      <a:pt x="59" y="577"/>
                    </a:cubicBezTo>
                    <a:cubicBezTo>
                      <a:pt x="59" y="577"/>
                      <a:pt x="59" y="577"/>
                      <a:pt x="59" y="577"/>
                    </a:cubicBezTo>
                    <a:moveTo>
                      <a:pt x="63" y="573"/>
                    </a:moveTo>
                    <a:cubicBezTo>
                      <a:pt x="63" y="573"/>
                      <a:pt x="63" y="573"/>
                      <a:pt x="63" y="573"/>
                    </a:cubicBezTo>
                    <a:cubicBezTo>
                      <a:pt x="62" y="574"/>
                      <a:pt x="62" y="575"/>
                      <a:pt x="61" y="575"/>
                    </a:cubicBezTo>
                    <a:cubicBezTo>
                      <a:pt x="62" y="575"/>
                      <a:pt x="62" y="574"/>
                      <a:pt x="63" y="573"/>
                    </a:cubicBezTo>
                    <a:cubicBezTo>
                      <a:pt x="63" y="573"/>
                      <a:pt x="63" y="573"/>
                      <a:pt x="63" y="573"/>
                    </a:cubicBezTo>
                    <a:moveTo>
                      <a:pt x="117" y="529"/>
                    </a:moveTo>
                    <a:cubicBezTo>
                      <a:pt x="117" y="529"/>
                      <a:pt x="117" y="529"/>
                      <a:pt x="116" y="529"/>
                    </a:cubicBezTo>
                    <a:cubicBezTo>
                      <a:pt x="116" y="529"/>
                      <a:pt x="116" y="530"/>
                      <a:pt x="116" y="530"/>
                    </a:cubicBezTo>
                    <a:cubicBezTo>
                      <a:pt x="116" y="530"/>
                      <a:pt x="116" y="529"/>
                      <a:pt x="116" y="529"/>
                    </a:cubicBezTo>
                    <a:cubicBezTo>
                      <a:pt x="117" y="529"/>
                      <a:pt x="117" y="529"/>
                      <a:pt x="117" y="529"/>
                    </a:cubicBezTo>
                    <a:moveTo>
                      <a:pt x="149" y="506"/>
                    </a:moveTo>
                    <a:cubicBezTo>
                      <a:pt x="147" y="510"/>
                      <a:pt x="145" y="514"/>
                      <a:pt x="142" y="516"/>
                    </a:cubicBezTo>
                    <a:cubicBezTo>
                      <a:pt x="139" y="518"/>
                      <a:pt x="137" y="520"/>
                      <a:pt x="136" y="521"/>
                    </a:cubicBezTo>
                    <a:cubicBezTo>
                      <a:pt x="137" y="520"/>
                      <a:pt x="139" y="518"/>
                      <a:pt x="142" y="516"/>
                    </a:cubicBezTo>
                    <a:cubicBezTo>
                      <a:pt x="145" y="514"/>
                      <a:pt x="147" y="510"/>
                      <a:pt x="149" y="506"/>
                    </a:cubicBezTo>
                    <a:moveTo>
                      <a:pt x="173" y="446"/>
                    </a:moveTo>
                    <a:cubicBezTo>
                      <a:pt x="169" y="453"/>
                      <a:pt x="166" y="460"/>
                      <a:pt x="163" y="465"/>
                    </a:cubicBezTo>
                    <a:cubicBezTo>
                      <a:pt x="163" y="465"/>
                      <a:pt x="163" y="465"/>
                      <a:pt x="163" y="465"/>
                    </a:cubicBezTo>
                    <a:cubicBezTo>
                      <a:pt x="163" y="465"/>
                      <a:pt x="163" y="465"/>
                      <a:pt x="163" y="465"/>
                    </a:cubicBezTo>
                    <a:cubicBezTo>
                      <a:pt x="166" y="460"/>
                      <a:pt x="169" y="453"/>
                      <a:pt x="173" y="446"/>
                    </a:cubicBezTo>
                    <a:cubicBezTo>
                      <a:pt x="173" y="446"/>
                      <a:pt x="173" y="446"/>
                      <a:pt x="173" y="446"/>
                    </a:cubicBezTo>
                    <a:moveTo>
                      <a:pt x="324" y="405"/>
                    </a:moveTo>
                    <a:cubicBezTo>
                      <a:pt x="326" y="411"/>
                      <a:pt x="328" y="415"/>
                      <a:pt x="330" y="419"/>
                    </a:cubicBezTo>
                    <a:cubicBezTo>
                      <a:pt x="330" y="419"/>
                      <a:pt x="330" y="419"/>
                      <a:pt x="330" y="419"/>
                    </a:cubicBezTo>
                    <a:cubicBezTo>
                      <a:pt x="328" y="415"/>
                      <a:pt x="326" y="411"/>
                      <a:pt x="324" y="405"/>
                    </a:cubicBezTo>
                    <a:moveTo>
                      <a:pt x="339" y="339"/>
                    </a:moveTo>
                    <a:cubicBezTo>
                      <a:pt x="339" y="360"/>
                      <a:pt x="337" y="380"/>
                      <a:pt x="334" y="399"/>
                    </a:cubicBezTo>
                    <a:cubicBezTo>
                      <a:pt x="337" y="380"/>
                      <a:pt x="339" y="360"/>
                      <a:pt x="339" y="339"/>
                    </a:cubicBezTo>
                    <a:cubicBezTo>
                      <a:pt x="339" y="339"/>
                      <a:pt x="339" y="339"/>
                      <a:pt x="339" y="339"/>
                    </a:cubicBezTo>
                    <a:moveTo>
                      <a:pt x="206" y="142"/>
                    </a:moveTo>
                    <a:cubicBezTo>
                      <a:pt x="207" y="145"/>
                      <a:pt x="210" y="149"/>
                      <a:pt x="214" y="155"/>
                    </a:cubicBezTo>
                    <a:cubicBezTo>
                      <a:pt x="217" y="158"/>
                      <a:pt x="220" y="161"/>
                      <a:pt x="222" y="163"/>
                    </a:cubicBezTo>
                    <a:cubicBezTo>
                      <a:pt x="222" y="163"/>
                      <a:pt x="222" y="163"/>
                      <a:pt x="222" y="163"/>
                    </a:cubicBezTo>
                    <a:cubicBezTo>
                      <a:pt x="222" y="163"/>
                      <a:pt x="222" y="163"/>
                      <a:pt x="222" y="163"/>
                    </a:cubicBezTo>
                    <a:cubicBezTo>
                      <a:pt x="220" y="161"/>
                      <a:pt x="217" y="158"/>
                      <a:pt x="214" y="155"/>
                    </a:cubicBezTo>
                    <a:cubicBezTo>
                      <a:pt x="210" y="149"/>
                      <a:pt x="207" y="145"/>
                      <a:pt x="206" y="142"/>
                    </a:cubicBezTo>
                    <a:moveTo>
                      <a:pt x="262" y="124"/>
                    </a:moveTo>
                    <a:cubicBezTo>
                      <a:pt x="275" y="140"/>
                      <a:pt x="286" y="157"/>
                      <a:pt x="296" y="174"/>
                    </a:cubicBezTo>
                    <a:cubicBezTo>
                      <a:pt x="296" y="174"/>
                      <a:pt x="296" y="174"/>
                      <a:pt x="296" y="174"/>
                    </a:cubicBezTo>
                    <a:cubicBezTo>
                      <a:pt x="286" y="157"/>
                      <a:pt x="275" y="140"/>
                      <a:pt x="262" y="124"/>
                    </a:cubicBezTo>
                    <a:moveTo>
                      <a:pt x="218" y="83"/>
                    </a:moveTo>
                    <a:cubicBezTo>
                      <a:pt x="216" y="99"/>
                      <a:pt x="217" y="110"/>
                      <a:pt x="215" y="121"/>
                    </a:cubicBezTo>
                    <a:cubicBezTo>
                      <a:pt x="214" y="128"/>
                      <a:pt x="208" y="130"/>
                      <a:pt x="206" y="134"/>
                    </a:cubicBezTo>
                    <a:cubicBezTo>
                      <a:pt x="208" y="130"/>
                      <a:pt x="214" y="128"/>
                      <a:pt x="215" y="121"/>
                    </a:cubicBezTo>
                    <a:cubicBezTo>
                      <a:pt x="217" y="110"/>
                      <a:pt x="216" y="99"/>
                      <a:pt x="218" y="83"/>
                    </a:cubicBezTo>
                    <a:moveTo>
                      <a:pt x="29" y="31"/>
                    </a:moveTo>
                    <a:cubicBezTo>
                      <a:pt x="30" y="31"/>
                      <a:pt x="31" y="32"/>
                      <a:pt x="31" y="33"/>
                    </a:cubicBezTo>
                    <a:cubicBezTo>
                      <a:pt x="35" y="37"/>
                      <a:pt x="38" y="38"/>
                      <a:pt x="40" y="38"/>
                    </a:cubicBezTo>
                    <a:cubicBezTo>
                      <a:pt x="40" y="38"/>
                      <a:pt x="40" y="38"/>
                      <a:pt x="40" y="38"/>
                    </a:cubicBezTo>
                    <a:cubicBezTo>
                      <a:pt x="38" y="38"/>
                      <a:pt x="35" y="37"/>
                      <a:pt x="31" y="33"/>
                    </a:cubicBezTo>
                    <a:cubicBezTo>
                      <a:pt x="31" y="32"/>
                      <a:pt x="30" y="31"/>
                      <a:pt x="29" y="31"/>
                    </a:cubicBezTo>
                    <a:moveTo>
                      <a:pt x="0" y="0"/>
                    </a:moveTo>
                    <a:cubicBezTo>
                      <a:pt x="0" y="0"/>
                      <a:pt x="0" y="0"/>
                      <a:pt x="0" y="0"/>
                    </a:cubicBezTo>
                    <a:cubicBezTo>
                      <a:pt x="19" y="0"/>
                      <a:pt x="39" y="2"/>
                      <a:pt x="57" y="5"/>
                    </a:cubicBezTo>
                    <a:cubicBezTo>
                      <a:pt x="58" y="11"/>
                      <a:pt x="57" y="17"/>
                      <a:pt x="54" y="20"/>
                    </a:cubicBezTo>
                    <a:cubicBezTo>
                      <a:pt x="54" y="21"/>
                      <a:pt x="53" y="21"/>
                      <a:pt x="53" y="22"/>
                    </a:cubicBezTo>
                    <a:cubicBezTo>
                      <a:pt x="53" y="21"/>
                      <a:pt x="54" y="21"/>
                      <a:pt x="54" y="20"/>
                    </a:cubicBezTo>
                    <a:cubicBezTo>
                      <a:pt x="57" y="17"/>
                      <a:pt x="58" y="11"/>
                      <a:pt x="57" y="5"/>
                    </a:cubicBezTo>
                    <a:cubicBezTo>
                      <a:pt x="39" y="2"/>
                      <a:pt x="19" y="0"/>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7" name="Google Shape;717;g18cd47271be_0_4656"/>
              <p:cNvSpPr/>
              <p:nvPr/>
            </p:nvSpPr>
            <p:spPr>
              <a:xfrm>
                <a:off x="4373" y="2590"/>
                <a:ext cx="539" cy="566"/>
              </a:xfrm>
              <a:custGeom>
                <a:rect b="b" l="l" r="r" t="t"/>
                <a:pathLst>
                  <a:path extrusionOk="0" h="349" w="333">
                    <a:moveTo>
                      <a:pt x="160" y="274"/>
                    </a:moveTo>
                    <a:cubicBezTo>
                      <a:pt x="163" y="276"/>
                      <a:pt x="167" y="277"/>
                      <a:pt x="171" y="280"/>
                    </a:cubicBezTo>
                    <a:cubicBezTo>
                      <a:pt x="194" y="293"/>
                      <a:pt x="190" y="306"/>
                      <a:pt x="190" y="312"/>
                    </a:cubicBezTo>
                    <a:cubicBezTo>
                      <a:pt x="190" y="317"/>
                      <a:pt x="181" y="334"/>
                      <a:pt x="173" y="349"/>
                    </a:cubicBezTo>
                    <a:cubicBezTo>
                      <a:pt x="173" y="349"/>
                      <a:pt x="173" y="349"/>
                      <a:pt x="173" y="349"/>
                    </a:cubicBezTo>
                    <a:cubicBezTo>
                      <a:pt x="173" y="349"/>
                      <a:pt x="173" y="349"/>
                      <a:pt x="173" y="349"/>
                    </a:cubicBezTo>
                    <a:cubicBezTo>
                      <a:pt x="181" y="334"/>
                      <a:pt x="190" y="317"/>
                      <a:pt x="190" y="312"/>
                    </a:cubicBezTo>
                    <a:cubicBezTo>
                      <a:pt x="190" y="306"/>
                      <a:pt x="194" y="293"/>
                      <a:pt x="171" y="280"/>
                    </a:cubicBezTo>
                    <a:cubicBezTo>
                      <a:pt x="167" y="277"/>
                      <a:pt x="163" y="276"/>
                      <a:pt x="160" y="274"/>
                    </a:cubicBezTo>
                    <a:moveTo>
                      <a:pt x="75" y="218"/>
                    </a:moveTo>
                    <a:cubicBezTo>
                      <a:pt x="86" y="221"/>
                      <a:pt x="99" y="228"/>
                      <a:pt x="115" y="246"/>
                    </a:cubicBezTo>
                    <a:cubicBezTo>
                      <a:pt x="99" y="228"/>
                      <a:pt x="86" y="221"/>
                      <a:pt x="75" y="218"/>
                    </a:cubicBezTo>
                    <a:moveTo>
                      <a:pt x="7" y="202"/>
                    </a:moveTo>
                    <a:cubicBezTo>
                      <a:pt x="7" y="202"/>
                      <a:pt x="7" y="202"/>
                      <a:pt x="7" y="202"/>
                    </a:cubicBezTo>
                    <a:cubicBezTo>
                      <a:pt x="7" y="202"/>
                      <a:pt x="7" y="202"/>
                      <a:pt x="7" y="202"/>
                    </a:cubicBezTo>
                    <a:moveTo>
                      <a:pt x="7" y="202"/>
                    </a:moveTo>
                    <a:cubicBezTo>
                      <a:pt x="7" y="202"/>
                      <a:pt x="7" y="202"/>
                      <a:pt x="7" y="202"/>
                    </a:cubicBezTo>
                    <a:cubicBezTo>
                      <a:pt x="7" y="202"/>
                      <a:pt x="7" y="202"/>
                      <a:pt x="7" y="202"/>
                    </a:cubicBezTo>
                    <a:moveTo>
                      <a:pt x="7" y="202"/>
                    </a:moveTo>
                    <a:cubicBezTo>
                      <a:pt x="7" y="202"/>
                      <a:pt x="7" y="202"/>
                      <a:pt x="7" y="202"/>
                    </a:cubicBezTo>
                    <a:cubicBezTo>
                      <a:pt x="7" y="202"/>
                      <a:pt x="7" y="202"/>
                      <a:pt x="7" y="202"/>
                    </a:cubicBezTo>
                    <a:moveTo>
                      <a:pt x="0" y="196"/>
                    </a:moveTo>
                    <a:cubicBezTo>
                      <a:pt x="0" y="197"/>
                      <a:pt x="0" y="197"/>
                      <a:pt x="0" y="197"/>
                    </a:cubicBezTo>
                    <a:cubicBezTo>
                      <a:pt x="2" y="197"/>
                      <a:pt x="4" y="197"/>
                      <a:pt x="4" y="199"/>
                    </a:cubicBezTo>
                    <a:cubicBezTo>
                      <a:pt x="4" y="197"/>
                      <a:pt x="2" y="197"/>
                      <a:pt x="0" y="196"/>
                    </a:cubicBezTo>
                    <a:moveTo>
                      <a:pt x="0" y="170"/>
                    </a:moveTo>
                    <a:cubicBezTo>
                      <a:pt x="0" y="170"/>
                      <a:pt x="0" y="170"/>
                      <a:pt x="0" y="170"/>
                    </a:cubicBezTo>
                    <a:cubicBezTo>
                      <a:pt x="1" y="171"/>
                      <a:pt x="3" y="172"/>
                      <a:pt x="5" y="172"/>
                    </a:cubicBezTo>
                    <a:cubicBezTo>
                      <a:pt x="3" y="172"/>
                      <a:pt x="1" y="171"/>
                      <a:pt x="0" y="170"/>
                    </a:cubicBezTo>
                    <a:moveTo>
                      <a:pt x="0" y="155"/>
                    </a:moveTo>
                    <a:cubicBezTo>
                      <a:pt x="0" y="155"/>
                      <a:pt x="0" y="155"/>
                      <a:pt x="0" y="155"/>
                    </a:cubicBezTo>
                    <a:cubicBezTo>
                      <a:pt x="7" y="157"/>
                      <a:pt x="17" y="164"/>
                      <a:pt x="19" y="168"/>
                    </a:cubicBezTo>
                    <a:cubicBezTo>
                      <a:pt x="20" y="171"/>
                      <a:pt x="19" y="172"/>
                      <a:pt x="16" y="172"/>
                    </a:cubicBezTo>
                    <a:cubicBezTo>
                      <a:pt x="19" y="172"/>
                      <a:pt x="20" y="171"/>
                      <a:pt x="19" y="168"/>
                    </a:cubicBezTo>
                    <a:cubicBezTo>
                      <a:pt x="17" y="164"/>
                      <a:pt x="7" y="157"/>
                      <a:pt x="0" y="155"/>
                    </a:cubicBezTo>
                    <a:moveTo>
                      <a:pt x="296" y="77"/>
                    </a:moveTo>
                    <a:cubicBezTo>
                      <a:pt x="296" y="77"/>
                      <a:pt x="296" y="77"/>
                      <a:pt x="296" y="77"/>
                    </a:cubicBezTo>
                    <a:cubicBezTo>
                      <a:pt x="314" y="109"/>
                      <a:pt x="327" y="144"/>
                      <a:pt x="333" y="180"/>
                    </a:cubicBezTo>
                    <a:cubicBezTo>
                      <a:pt x="333" y="180"/>
                      <a:pt x="333" y="180"/>
                      <a:pt x="333" y="180"/>
                    </a:cubicBezTo>
                    <a:cubicBezTo>
                      <a:pt x="327" y="144"/>
                      <a:pt x="314" y="109"/>
                      <a:pt x="296" y="77"/>
                    </a:cubicBezTo>
                    <a:cubicBezTo>
                      <a:pt x="296" y="77"/>
                      <a:pt x="296" y="77"/>
                      <a:pt x="296" y="77"/>
                    </a:cubicBezTo>
                    <a:moveTo>
                      <a:pt x="222" y="66"/>
                    </a:moveTo>
                    <a:cubicBezTo>
                      <a:pt x="222" y="66"/>
                      <a:pt x="222" y="66"/>
                      <a:pt x="222" y="66"/>
                    </a:cubicBezTo>
                    <a:cubicBezTo>
                      <a:pt x="237" y="81"/>
                      <a:pt x="244" y="84"/>
                      <a:pt x="243" y="102"/>
                    </a:cubicBezTo>
                    <a:cubicBezTo>
                      <a:pt x="242" y="123"/>
                      <a:pt x="245" y="126"/>
                      <a:pt x="245" y="150"/>
                    </a:cubicBezTo>
                    <a:cubicBezTo>
                      <a:pt x="245" y="174"/>
                      <a:pt x="255" y="177"/>
                      <a:pt x="262" y="196"/>
                    </a:cubicBezTo>
                    <a:cubicBezTo>
                      <a:pt x="265" y="206"/>
                      <a:pt x="269" y="209"/>
                      <a:pt x="274" y="213"/>
                    </a:cubicBezTo>
                    <a:cubicBezTo>
                      <a:pt x="269" y="209"/>
                      <a:pt x="265" y="206"/>
                      <a:pt x="262" y="196"/>
                    </a:cubicBezTo>
                    <a:cubicBezTo>
                      <a:pt x="255" y="177"/>
                      <a:pt x="245" y="174"/>
                      <a:pt x="245" y="150"/>
                    </a:cubicBezTo>
                    <a:cubicBezTo>
                      <a:pt x="245" y="126"/>
                      <a:pt x="242" y="123"/>
                      <a:pt x="243" y="102"/>
                    </a:cubicBezTo>
                    <a:cubicBezTo>
                      <a:pt x="244" y="84"/>
                      <a:pt x="237" y="81"/>
                      <a:pt x="222" y="66"/>
                    </a:cubicBezTo>
                    <a:moveTo>
                      <a:pt x="22" y="1"/>
                    </a:moveTo>
                    <a:cubicBezTo>
                      <a:pt x="20" y="5"/>
                      <a:pt x="17" y="9"/>
                      <a:pt x="14" y="12"/>
                    </a:cubicBezTo>
                    <a:cubicBezTo>
                      <a:pt x="17" y="9"/>
                      <a:pt x="20" y="5"/>
                      <a:pt x="22" y="1"/>
                    </a:cubicBezTo>
                    <a:moveTo>
                      <a:pt x="22" y="1"/>
                    </a:moveTo>
                    <a:cubicBezTo>
                      <a:pt x="22" y="1"/>
                      <a:pt x="22" y="1"/>
                      <a:pt x="22" y="1"/>
                    </a:cubicBezTo>
                    <a:cubicBezTo>
                      <a:pt x="22" y="1"/>
                      <a:pt x="22" y="1"/>
                      <a:pt x="22" y="1"/>
                    </a:cubicBezTo>
                    <a:moveTo>
                      <a:pt x="22" y="1"/>
                    </a:moveTo>
                    <a:cubicBezTo>
                      <a:pt x="22" y="1"/>
                      <a:pt x="22" y="1"/>
                      <a:pt x="22" y="1"/>
                    </a:cubicBezTo>
                    <a:cubicBezTo>
                      <a:pt x="22" y="1"/>
                      <a:pt x="22" y="1"/>
                      <a:pt x="22" y="1"/>
                    </a:cubicBezTo>
                    <a:moveTo>
                      <a:pt x="22" y="1"/>
                    </a:moveTo>
                    <a:cubicBezTo>
                      <a:pt x="22" y="1"/>
                      <a:pt x="22" y="1"/>
                      <a:pt x="22" y="1"/>
                    </a:cubicBezTo>
                    <a:cubicBezTo>
                      <a:pt x="22" y="1"/>
                      <a:pt x="22" y="1"/>
                      <a:pt x="22" y="1"/>
                    </a:cubicBezTo>
                    <a:moveTo>
                      <a:pt x="22" y="1"/>
                    </a:moveTo>
                    <a:cubicBezTo>
                      <a:pt x="22" y="1"/>
                      <a:pt x="22" y="1"/>
                      <a:pt x="22" y="1"/>
                    </a:cubicBezTo>
                    <a:cubicBezTo>
                      <a:pt x="22" y="1"/>
                      <a:pt x="22" y="1"/>
                      <a:pt x="22" y="1"/>
                    </a:cubicBezTo>
                    <a:cubicBezTo>
                      <a:pt x="22" y="1"/>
                      <a:pt x="22" y="1"/>
                      <a:pt x="22" y="1"/>
                    </a:cubicBezTo>
                    <a:cubicBezTo>
                      <a:pt x="22" y="1"/>
                      <a:pt x="22" y="1"/>
                      <a:pt x="22" y="1"/>
                    </a:cubicBezTo>
                    <a:moveTo>
                      <a:pt x="22" y="1"/>
                    </a:moveTo>
                    <a:cubicBezTo>
                      <a:pt x="22" y="1"/>
                      <a:pt x="22" y="1"/>
                      <a:pt x="22" y="1"/>
                    </a:cubicBezTo>
                    <a:cubicBezTo>
                      <a:pt x="22" y="1"/>
                      <a:pt x="22" y="1"/>
                      <a:pt x="22" y="1"/>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path>
                </a:pathLst>
              </a:custGeom>
              <a:solidFill>
                <a:srgbClr val="308E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8" name="Google Shape;718;g18cd47271be_0_4656"/>
              <p:cNvSpPr/>
              <p:nvPr/>
            </p:nvSpPr>
            <p:spPr>
              <a:xfrm>
                <a:off x="4912" y="2882"/>
                <a:ext cx="10" cy="89"/>
              </a:xfrm>
              <a:custGeom>
                <a:rect b="b" l="l" r="r" t="t"/>
                <a:pathLst>
                  <a:path extrusionOk="0" h="55" w="6">
                    <a:moveTo>
                      <a:pt x="0" y="0"/>
                    </a:moveTo>
                    <a:cubicBezTo>
                      <a:pt x="0" y="0"/>
                      <a:pt x="0" y="0"/>
                      <a:pt x="0" y="0"/>
                    </a:cubicBezTo>
                    <a:cubicBezTo>
                      <a:pt x="0" y="0"/>
                      <a:pt x="0" y="0"/>
                      <a:pt x="0" y="0"/>
                    </a:cubicBezTo>
                    <a:cubicBezTo>
                      <a:pt x="4" y="18"/>
                      <a:pt x="6" y="36"/>
                      <a:pt x="6" y="55"/>
                    </a:cubicBezTo>
                    <a:cubicBezTo>
                      <a:pt x="6" y="36"/>
                      <a:pt x="4" y="18"/>
                      <a:pt x="0" y="0"/>
                    </a:cubicBezTo>
                  </a:path>
                </a:pathLst>
              </a:custGeom>
              <a:solidFill>
                <a:srgbClr val="1B8D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9" name="Google Shape;719;g18cd47271be_0_4656"/>
              <p:cNvSpPr/>
              <p:nvPr/>
            </p:nvSpPr>
            <p:spPr>
              <a:xfrm>
                <a:off x="4978" y="2558"/>
                <a:ext cx="122" cy="107"/>
              </a:xfrm>
              <a:custGeom>
                <a:rect b="b" l="l" r="r" t="t"/>
                <a:pathLst>
                  <a:path extrusionOk="0" h="66" w="75">
                    <a:moveTo>
                      <a:pt x="16" y="64"/>
                    </a:moveTo>
                    <a:cubicBezTo>
                      <a:pt x="0" y="30"/>
                      <a:pt x="0" y="30"/>
                      <a:pt x="0" y="30"/>
                    </a:cubicBezTo>
                    <a:cubicBezTo>
                      <a:pt x="0" y="28"/>
                      <a:pt x="0" y="27"/>
                      <a:pt x="2" y="26"/>
                    </a:cubicBezTo>
                    <a:cubicBezTo>
                      <a:pt x="55" y="1"/>
                      <a:pt x="55" y="1"/>
                      <a:pt x="55" y="1"/>
                    </a:cubicBezTo>
                    <a:cubicBezTo>
                      <a:pt x="56" y="0"/>
                      <a:pt x="58" y="1"/>
                      <a:pt x="58" y="2"/>
                    </a:cubicBezTo>
                    <a:cubicBezTo>
                      <a:pt x="74" y="36"/>
                      <a:pt x="74" y="36"/>
                      <a:pt x="74" y="36"/>
                    </a:cubicBezTo>
                    <a:cubicBezTo>
                      <a:pt x="75" y="38"/>
                      <a:pt x="75" y="39"/>
                      <a:pt x="73" y="40"/>
                    </a:cubicBezTo>
                    <a:cubicBezTo>
                      <a:pt x="20" y="65"/>
                      <a:pt x="20" y="65"/>
                      <a:pt x="20" y="65"/>
                    </a:cubicBezTo>
                    <a:cubicBezTo>
                      <a:pt x="19" y="66"/>
                      <a:pt x="17" y="65"/>
                      <a:pt x="16" y="64"/>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0" name="Google Shape;720;g18cd47271be_0_4656"/>
              <p:cNvSpPr/>
              <p:nvPr/>
            </p:nvSpPr>
            <p:spPr>
              <a:xfrm>
                <a:off x="4982" y="2599"/>
                <a:ext cx="18" cy="17"/>
              </a:xfrm>
              <a:custGeom>
                <a:rect b="b" l="l" r="r" t="t"/>
                <a:pathLst>
                  <a:path extrusionOk="0" h="11" w="11">
                    <a:moveTo>
                      <a:pt x="11" y="8"/>
                    </a:moveTo>
                    <a:cubicBezTo>
                      <a:pt x="3" y="11"/>
                      <a:pt x="3" y="11"/>
                      <a:pt x="3" y="11"/>
                    </a:cubicBezTo>
                    <a:cubicBezTo>
                      <a:pt x="0" y="6"/>
                      <a:pt x="0" y="6"/>
                      <a:pt x="0" y="6"/>
                    </a:cubicBezTo>
                    <a:cubicBezTo>
                      <a:pt x="0" y="4"/>
                      <a:pt x="0" y="3"/>
                      <a:pt x="2" y="2"/>
                    </a:cubicBezTo>
                    <a:cubicBezTo>
                      <a:pt x="7" y="0"/>
                      <a:pt x="7" y="0"/>
                      <a:pt x="7" y="0"/>
                    </a:cubicBezTo>
                    <a:lnTo>
                      <a:pt x="11"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1" name="Google Shape;721;g18cd47271be_0_4656"/>
              <p:cNvSpPr/>
              <p:nvPr/>
            </p:nvSpPr>
            <p:spPr>
              <a:xfrm>
                <a:off x="4996" y="2590"/>
                <a:ext cx="20" cy="20"/>
              </a:xfrm>
              <a:custGeom>
                <a:rect b="b" l="l" r="r" t="t"/>
                <a:pathLst>
                  <a:path extrusionOk="0" h="20" w="20">
                    <a:moveTo>
                      <a:pt x="20" y="13"/>
                    </a:moveTo>
                    <a:lnTo>
                      <a:pt x="7" y="20"/>
                    </a:lnTo>
                    <a:lnTo>
                      <a:pt x="0" y="7"/>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2" name="Google Shape;722;g18cd47271be_0_4656"/>
              <p:cNvSpPr/>
              <p:nvPr/>
            </p:nvSpPr>
            <p:spPr>
              <a:xfrm>
                <a:off x="5011" y="2584"/>
                <a:ext cx="19" cy="19"/>
              </a:xfrm>
              <a:custGeom>
                <a:rect b="b" l="l" r="r" t="t"/>
                <a:pathLst>
                  <a:path extrusionOk="0" h="19" w="19">
                    <a:moveTo>
                      <a:pt x="19" y="13"/>
                    </a:moveTo>
                    <a:lnTo>
                      <a:pt x="6" y="19"/>
                    </a:lnTo>
                    <a:lnTo>
                      <a:pt x="0" y="6"/>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3" name="Google Shape;723;g18cd47271be_0_4656"/>
              <p:cNvSpPr/>
              <p:nvPr/>
            </p:nvSpPr>
            <p:spPr>
              <a:xfrm>
                <a:off x="4988" y="2613"/>
                <a:ext cx="18" cy="18"/>
              </a:xfrm>
              <a:custGeom>
                <a:rect b="b" l="l" r="r" t="t"/>
                <a:pathLst>
                  <a:path extrusionOk="0" h="18" w="18">
                    <a:moveTo>
                      <a:pt x="18" y="13"/>
                    </a:moveTo>
                    <a:lnTo>
                      <a:pt x="5" y="18"/>
                    </a:lnTo>
                    <a:lnTo>
                      <a:pt x="0" y="5"/>
                    </a:lnTo>
                    <a:lnTo>
                      <a:pt x="13" y="0"/>
                    </a:lnTo>
                    <a:lnTo>
                      <a:pt x="18"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4" name="Google Shape;724;g18cd47271be_0_4656"/>
              <p:cNvSpPr/>
              <p:nvPr/>
            </p:nvSpPr>
            <p:spPr>
              <a:xfrm>
                <a:off x="5003" y="2605"/>
                <a:ext cx="19" cy="19"/>
              </a:xfrm>
              <a:custGeom>
                <a:rect b="b" l="l" r="r" t="t"/>
                <a:pathLst>
                  <a:path extrusionOk="0" h="19" w="19">
                    <a:moveTo>
                      <a:pt x="19" y="13"/>
                    </a:moveTo>
                    <a:lnTo>
                      <a:pt x="6" y="19"/>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5" name="Google Shape;725;g18cd47271be_0_4656"/>
              <p:cNvSpPr/>
              <p:nvPr/>
            </p:nvSpPr>
            <p:spPr>
              <a:xfrm>
                <a:off x="5017" y="2599"/>
                <a:ext cx="20" cy="17"/>
              </a:xfrm>
              <a:custGeom>
                <a:rect b="b" l="l" r="r" t="t"/>
                <a:pathLst>
                  <a:path extrusionOk="0" h="17" w="20">
                    <a:moveTo>
                      <a:pt x="20" y="13"/>
                    </a:moveTo>
                    <a:lnTo>
                      <a:pt x="7" y="17"/>
                    </a:lnTo>
                    <a:lnTo>
                      <a:pt x="0" y="4"/>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6" name="Google Shape;726;g18cd47271be_0_4656"/>
              <p:cNvSpPr/>
              <p:nvPr/>
            </p:nvSpPr>
            <p:spPr>
              <a:xfrm>
                <a:off x="5027" y="2576"/>
                <a:ext cx="20" cy="19"/>
              </a:xfrm>
              <a:custGeom>
                <a:rect b="b" l="l" r="r" t="t"/>
                <a:pathLst>
                  <a:path extrusionOk="0" h="19" w="20">
                    <a:moveTo>
                      <a:pt x="20" y="13"/>
                    </a:moveTo>
                    <a:lnTo>
                      <a:pt x="7" y="19"/>
                    </a:lnTo>
                    <a:lnTo>
                      <a:pt x="0" y="6"/>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7" name="Google Shape;727;g18cd47271be_0_4656"/>
              <p:cNvSpPr/>
              <p:nvPr/>
            </p:nvSpPr>
            <p:spPr>
              <a:xfrm>
                <a:off x="5042" y="2569"/>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8" name="Google Shape;728;g18cd47271be_0_4656"/>
              <p:cNvSpPr/>
              <p:nvPr/>
            </p:nvSpPr>
            <p:spPr>
              <a:xfrm>
                <a:off x="5056" y="2563"/>
                <a:ext cx="20" cy="18"/>
              </a:xfrm>
              <a:custGeom>
                <a:rect b="b" l="l" r="r" t="t"/>
                <a:pathLst>
                  <a:path extrusionOk="0" h="11" w="12">
                    <a:moveTo>
                      <a:pt x="12" y="7"/>
                    </a:moveTo>
                    <a:cubicBezTo>
                      <a:pt x="4" y="11"/>
                      <a:pt x="4" y="11"/>
                      <a:pt x="4" y="11"/>
                    </a:cubicBezTo>
                    <a:cubicBezTo>
                      <a:pt x="0" y="3"/>
                      <a:pt x="0" y="3"/>
                      <a:pt x="0" y="3"/>
                    </a:cubicBezTo>
                    <a:cubicBezTo>
                      <a:pt x="6" y="0"/>
                      <a:pt x="6" y="0"/>
                      <a:pt x="6" y="0"/>
                    </a:cubicBezTo>
                    <a:cubicBezTo>
                      <a:pt x="7" y="0"/>
                      <a:pt x="9" y="0"/>
                      <a:pt x="9" y="2"/>
                    </a:cubicBezTo>
                    <a:lnTo>
                      <a:pt x="12"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9" name="Google Shape;729;g18cd47271be_0_4656"/>
              <p:cNvSpPr/>
              <p:nvPr/>
            </p:nvSpPr>
            <p:spPr>
              <a:xfrm>
                <a:off x="5034" y="2590"/>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0" name="Google Shape;730;g18cd47271be_0_4656"/>
              <p:cNvSpPr/>
              <p:nvPr/>
            </p:nvSpPr>
            <p:spPr>
              <a:xfrm>
                <a:off x="5048" y="2584"/>
                <a:ext cx="20" cy="19"/>
              </a:xfrm>
              <a:custGeom>
                <a:rect b="b" l="l" r="r" t="t"/>
                <a:pathLst>
                  <a:path extrusionOk="0" h="19" w="20">
                    <a:moveTo>
                      <a:pt x="20" y="13"/>
                    </a:moveTo>
                    <a:lnTo>
                      <a:pt x="7" y="19"/>
                    </a:lnTo>
                    <a:lnTo>
                      <a:pt x="0" y="6"/>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1" name="Google Shape;731;g18cd47271be_0_4656"/>
              <p:cNvSpPr/>
              <p:nvPr/>
            </p:nvSpPr>
            <p:spPr>
              <a:xfrm>
                <a:off x="5064" y="2576"/>
                <a:ext cx="18" cy="19"/>
              </a:xfrm>
              <a:custGeom>
                <a:rect b="b" l="l" r="r" t="t"/>
                <a:pathLst>
                  <a:path extrusionOk="0" h="19" w="18">
                    <a:moveTo>
                      <a:pt x="18" y="13"/>
                    </a:moveTo>
                    <a:lnTo>
                      <a:pt x="5" y="19"/>
                    </a:lnTo>
                    <a:lnTo>
                      <a:pt x="0" y="6"/>
                    </a:lnTo>
                    <a:lnTo>
                      <a:pt x="13" y="0"/>
                    </a:lnTo>
                    <a:lnTo>
                      <a:pt x="18"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2" name="Google Shape;732;g18cd47271be_0_4656"/>
              <p:cNvSpPr/>
              <p:nvPr/>
            </p:nvSpPr>
            <p:spPr>
              <a:xfrm>
                <a:off x="4995" y="2628"/>
                <a:ext cx="19" cy="19"/>
              </a:xfrm>
              <a:custGeom>
                <a:rect b="b" l="l" r="r" t="t"/>
                <a:pathLst>
                  <a:path extrusionOk="0" h="19" w="19">
                    <a:moveTo>
                      <a:pt x="19" y="13"/>
                    </a:moveTo>
                    <a:lnTo>
                      <a:pt x="6" y="19"/>
                    </a:lnTo>
                    <a:lnTo>
                      <a:pt x="0" y="6"/>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3" name="Google Shape;733;g18cd47271be_0_4656"/>
              <p:cNvSpPr/>
              <p:nvPr/>
            </p:nvSpPr>
            <p:spPr>
              <a:xfrm>
                <a:off x="5011" y="2621"/>
                <a:ext cx="18" cy="20"/>
              </a:xfrm>
              <a:custGeom>
                <a:rect b="b" l="l" r="r" t="t"/>
                <a:pathLst>
                  <a:path extrusionOk="0" h="20" w="18">
                    <a:moveTo>
                      <a:pt x="18" y="13"/>
                    </a:moveTo>
                    <a:lnTo>
                      <a:pt x="5" y="20"/>
                    </a:lnTo>
                    <a:lnTo>
                      <a:pt x="0" y="7"/>
                    </a:lnTo>
                    <a:lnTo>
                      <a:pt x="13" y="0"/>
                    </a:lnTo>
                    <a:lnTo>
                      <a:pt x="18"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4" name="Google Shape;734;g18cd47271be_0_4656"/>
              <p:cNvSpPr/>
              <p:nvPr/>
            </p:nvSpPr>
            <p:spPr>
              <a:xfrm>
                <a:off x="5025" y="2613"/>
                <a:ext cx="20" cy="20"/>
              </a:xfrm>
              <a:custGeom>
                <a:rect b="b" l="l" r="r" t="t"/>
                <a:pathLst>
                  <a:path extrusionOk="0" h="20" w="20">
                    <a:moveTo>
                      <a:pt x="20" y="13"/>
                    </a:moveTo>
                    <a:lnTo>
                      <a:pt x="7" y="20"/>
                    </a:lnTo>
                    <a:lnTo>
                      <a:pt x="0" y="7"/>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5" name="Google Shape;735;g18cd47271be_0_4656"/>
              <p:cNvSpPr/>
              <p:nvPr/>
            </p:nvSpPr>
            <p:spPr>
              <a:xfrm>
                <a:off x="5001" y="2642"/>
                <a:ext cx="20" cy="18"/>
              </a:xfrm>
              <a:custGeom>
                <a:rect b="b" l="l" r="r" t="t"/>
                <a:pathLst>
                  <a:path extrusionOk="0" h="11" w="12">
                    <a:moveTo>
                      <a:pt x="12" y="8"/>
                    </a:moveTo>
                    <a:cubicBezTo>
                      <a:pt x="6" y="11"/>
                      <a:pt x="6" y="11"/>
                      <a:pt x="6" y="11"/>
                    </a:cubicBezTo>
                    <a:cubicBezTo>
                      <a:pt x="5" y="11"/>
                      <a:pt x="4" y="11"/>
                      <a:pt x="3" y="10"/>
                    </a:cubicBezTo>
                    <a:cubicBezTo>
                      <a:pt x="0" y="4"/>
                      <a:pt x="0" y="4"/>
                      <a:pt x="0" y="4"/>
                    </a:cubicBezTo>
                    <a:cubicBezTo>
                      <a:pt x="8" y="0"/>
                      <a:pt x="8" y="0"/>
                      <a:pt x="8" y="0"/>
                    </a:cubicBezTo>
                    <a:lnTo>
                      <a:pt x="12"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6" name="Google Shape;736;g18cd47271be_0_4656"/>
              <p:cNvSpPr/>
              <p:nvPr/>
            </p:nvSpPr>
            <p:spPr>
              <a:xfrm>
                <a:off x="5017" y="2636"/>
                <a:ext cx="20" cy="18"/>
              </a:xfrm>
              <a:custGeom>
                <a:rect b="b" l="l" r="r" t="t"/>
                <a:pathLst>
                  <a:path extrusionOk="0" h="18" w="20">
                    <a:moveTo>
                      <a:pt x="20" y="13"/>
                    </a:moveTo>
                    <a:lnTo>
                      <a:pt x="7" y="18"/>
                    </a:lnTo>
                    <a:lnTo>
                      <a:pt x="0" y="5"/>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7" name="Google Shape;737;g18cd47271be_0_4656"/>
              <p:cNvSpPr/>
              <p:nvPr/>
            </p:nvSpPr>
            <p:spPr>
              <a:xfrm>
                <a:off x="5032" y="2628"/>
                <a:ext cx="19" cy="19"/>
              </a:xfrm>
              <a:custGeom>
                <a:rect b="b" l="l" r="r" t="t"/>
                <a:pathLst>
                  <a:path extrusionOk="0" h="19" w="19">
                    <a:moveTo>
                      <a:pt x="19" y="13"/>
                    </a:moveTo>
                    <a:lnTo>
                      <a:pt x="6" y="19"/>
                    </a:lnTo>
                    <a:lnTo>
                      <a:pt x="0" y="6"/>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8" name="Google Shape;738;g18cd47271be_0_4656"/>
              <p:cNvSpPr/>
              <p:nvPr/>
            </p:nvSpPr>
            <p:spPr>
              <a:xfrm>
                <a:off x="5042" y="2607"/>
                <a:ext cx="17" cy="19"/>
              </a:xfrm>
              <a:custGeom>
                <a:rect b="b" l="l" r="r" t="t"/>
                <a:pathLst>
                  <a:path extrusionOk="0" h="19" w="17">
                    <a:moveTo>
                      <a:pt x="17" y="13"/>
                    </a:moveTo>
                    <a:lnTo>
                      <a:pt x="5" y="19"/>
                    </a:lnTo>
                    <a:lnTo>
                      <a:pt x="0" y="6"/>
                    </a:lnTo>
                    <a:lnTo>
                      <a:pt x="13" y="0"/>
                    </a:lnTo>
                    <a:lnTo>
                      <a:pt x="17"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9" name="Google Shape;739;g18cd47271be_0_4656"/>
              <p:cNvSpPr/>
              <p:nvPr/>
            </p:nvSpPr>
            <p:spPr>
              <a:xfrm>
                <a:off x="5056" y="2599"/>
                <a:ext cx="20" cy="19"/>
              </a:xfrm>
              <a:custGeom>
                <a:rect b="b" l="l" r="r" t="t"/>
                <a:pathLst>
                  <a:path extrusionOk="0" h="19" w="20">
                    <a:moveTo>
                      <a:pt x="20" y="13"/>
                    </a:moveTo>
                    <a:lnTo>
                      <a:pt x="7" y="19"/>
                    </a:lnTo>
                    <a:lnTo>
                      <a:pt x="0" y="6"/>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0" name="Google Shape;740;g18cd47271be_0_4656"/>
              <p:cNvSpPr/>
              <p:nvPr/>
            </p:nvSpPr>
            <p:spPr>
              <a:xfrm>
                <a:off x="5071" y="2592"/>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1" name="Google Shape;741;g18cd47271be_0_4656"/>
              <p:cNvSpPr/>
              <p:nvPr/>
            </p:nvSpPr>
            <p:spPr>
              <a:xfrm>
                <a:off x="5048" y="2621"/>
                <a:ext cx="20" cy="18"/>
              </a:xfrm>
              <a:custGeom>
                <a:rect b="b" l="l" r="r" t="t"/>
                <a:pathLst>
                  <a:path extrusionOk="0" h="18" w="20">
                    <a:moveTo>
                      <a:pt x="20" y="13"/>
                    </a:moveTo>
                    <a:lnTo>
                      <a:pt x="7" y="18"/>
                    </a:lnTo>
                    <a:lnTo>
                      <a:pt x="0" y="5"/>
                    </a:lnTo>
                    <a:lnTo>
                      <a:pt x="13" y="0"/>
                    </a:lnTo>
                    <a:lnTo>
                      <a:pt x="20"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2" name="Google Shape;742;g18cd47271be_0_4656"/>
              <p:cNvSpPr/>
              <p:nvPr/>
            </p:nvSpPr>
            <p:spPr>
              <a:xfrm>
                <a:off x="5063" y="2613"/>
                <a:ext cx="19" cy="20"/>
              </a:xfrm>
              <a:custGeom>
                <a:rect b="b" l="l" r="r" t="t"/>
                <a:pathLst>
                  <a:path extrusionOk="0" h="20" w="19">
                    <a:moveTo>
                      <a:pt x="19" y="13"/>
                    </a:moveTo>
                    <a:lnTo>
                      <a:pt x="6" y="20"/>
                    </a:lnTo>
                    <a:lnTo>
                      <a:pt x="0" y="7"/>
                    </a:lnTo>
                    <a:lnTo>
                      <a:pt x="13" y="0"/>
                    </a:lnTo>
                    <a:lnTo>
                      <a:pt x="19"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3" name="Google Shape;743;g18cd47271be_0_4656"/>
              <p:cNvSpPr/>
              <p:nvPr/>
            </p:nvSpPr>
            <p:spPr>
              <a:xfrm>
                <a:off x="5077" y="2607"/>
                <a:ext cx="20" cy="19"/>
              </a:xfrm>
              <a:custGeom>
                <a:rect b="b" l="l" r="r" t="t"/>
                <a:pathLst>
                  <a:path extrusionOk="0" h="12" w="12">
                    <a:moveTo>
                      <a:pt x="10" y="9"/>
                    </a:moveTo>
                    <a:cubicBezTo>
                      <a:pt x="4" y="12"/>
                      <a:pt x="4" y="12"/>
                      <a:pt x="4" y="12"/>
                    </a:cubicBezTo>
                    <a:cubicBezTo>
                      <a:pt x="0" y="4"/>
                      <a:pt x="0" y="4"/>
                      <a:pt x="0" y="4"/>
                    </a:cubicBezTo>
                    <a:cubicBezTo>
                      <a:pt x="8" y="0"/>
                      <a:pt x="8" y="0"/>
                      <a:pt x="8" y="0"/>
                    </a:cubicBezTo>
                    <a:cubicBezTo>
                      <a:pt x="11" y="6"/>
                      <a:pt x="11" y="6"/>
                      <a:pt x="11" y="6"/>
                    </a:cubicBezTo>
                    <a:cubicBezTo>
                      <a:pt x="12" y="7"/>
                      <a:pt x="11" y="8"/>
                      <a:pt x="10"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4" name="Google Shape;744;g18cd47271be_0_4656"/>
              <p:cNvSpPr/>
              <p:nvPr/>
            </p:nvSpPr>
            <p:spPr>
              <a:xfrm>
                <a:off x="5121" y="2490"/>
                <a:ext cx="123" cy="107"/>
              </a:xfrm>
              <a:custGeom>
                <a:rect b="b" l="l" r="r" t="t"/>
                <a:pathLst>
                  <a:path extrusionOk="0" h="66" w="76">
                    <a:moveTo>
                      <a:pt x="17" y="64"/>
                    </a:moveTo>
                    <a:cubicBezTo>
                      <a:pt x="1" y="30"/>
                      <a:pt x="1" y="30"/>
                      <a:pt x="1" y="30"/>
                    </a:cubicBezTo>
                    <a:cubicBezTo>
                      <a:pt x="0" y="28"/>
                      <a:pt x="1" y="27"/>
                      <a:pt x="2" y="26"/>
                    </a:cubicBezTo>
                    <a:cubicBezTo>
                      <a:pt x="56" y="1"/>
                      <a:pt x="56" y="1"/>
                      <a:pt x="56" y="1"/>
                    </a:cubicBezTo>
                    <a:cubicBezTo>
                      <a:pt x="57" y="0"/>
                      <a:pt x="59" y="1"/>
                      <a:pt x="59" y="2"/>
                    </a:cubicBezTo>
                    <a:cubicBezTo>
                      <a:pt x="75" y="36"/>
                      <a:pt x="75" y="36"/>
                      <a:pt x="75" y="36"/>
                    </a:cubicBezTo>
                    <a:cubicBezTo>
                      <a:pt x="76" y="38"/>
                      <a:pt x="75" y="39"/>
                      <a:pt x="74" y="40"/>
                    </a:cubicBezTo>
                    <a:cubicBezTo>
                      <a:pt x="21" y="65"/>
                      <a:pt x="21" y="65"/>
                      <a:pt x="21" y="65"/>
                    </a:cubicBezTo>
                    <a:cubicBezTo>
                      <a:pt x="20" y="66"/>
                      <a:pt x="18" y="65"/>
                      <a:pt x="17" y="64"/>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5" name="Google Shape;745;g18cd47271be_0_4656"/>
              <p:cNvSpPr/>
              <p:nvPr/>
            </p:nvSpPr>
            <p:spPr>
              <a:xfrm>
                <a:off x="5126" y="2529"/>
                <a:ext cx="18" cy="19"/>
              </a:xfrm>
              <a:custGeom>
                <a:rect b="b" l="l" r="r" t="t"/>
                <a:pathLst>
                  <a:path extrusionOk="0" h="12" w="11">
                    <a:moveTo>
                      <a:pt x="11" y="8"/>
                    </a:moveTo>
                    <a:cubicBezTo>
                      <a:pt x="3" y="12"/>
                      <a:pt x="3" y="12"/>
                      <a:pt x="3" y="12"/>
                    </a:cubicBezTo>
                    <a:cubicBezTo>
                      <a:pt x="0" y="6"/>
                      <a:pt x="0" y="6"/>
                      <a:pt x="0" y="6"/>
                    </a:cubicBezTo>
                    <a:cubicBezTo>
                      <a:pt x="0" y="5"/>
                      <a:pt x="0" y="4"/>
                      <a:pt x="2" y="3"/>
                    </a:cubicBezTo>
                    <a:cubicBezTo>
                      <a:pt x="7" y="0"/>
                      <a:pt x="7" y="0"/>
                      <a:pt x="7" y="0"/>
                    </a:cubicBezTo>
                    <a:lnTo>
                      <a:pt x="11"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6" name="Google Shape;746;g18cd47271be_0_4656"/>
              <p:cNvSpPr/>
              <p:nvPr/>
            </p:nvSpPr>
            <p:spPr>
              <a:xfrm>
                <a:off x="5140" y="2522"/>
                <a:ext cx="18" cy="20"/>
              </a:xfrm>
              <a:custGeom>
                <a:rect b="b" l="l" r="r" t="t"/>
                <a:pathLst>
                  <a:path extrusionOk="0" h="20" w="18">
                    <a:moveTo>
                      <a:pt x="18" y="13"/>
                    </a:moveTo>
                    <a:lnTo>
                      <a:pt x="5" y="20"/>
                    </a:lnTo>
                    <a:lnTo>
                      <a:pt x="0" y="7"/>
                    </a:lnTo>
                    <a:lnTo>
                      <a:pt x="13" y="0"/>
                    </a:lnTo>
                    <a:lnTo>
                      <a:pt x="18"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7" name="Google Shape;747;g18cd47271be_0_4656"/>
              <p:cNvSpPr/>
              <p:nvPr/>
            </p:nvSpPr>
            <p:spPr>
              <a:xfrm>
                <a:off x="5155" y="2516"/>
                <a:ext cx="20" cy="18"/>
              </a:xfrm>
              <a:custGeom>
                <a:rect b="b" l="l" r="r" t="t"/>
                <a:pathLst>
                  <a:path extrusionOk="0" h="18" w="20">
                    <a:moveTo>
                      <a:pt x="20" y="13"/>
                    </a:moveTo>
                    <a:lnTo>
                      <a:pt x="7" y="18"/>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8" name="Google Shape;748;g18cd47271be_0_4656"/>
              <p:cNvSpPr/>
              <p:nvPr/>
            </p:nvSpPr>
            <p:spPr>
              <a:xfrm>
                <a:off x="5132" y="2544"/>
                <a:ext cx="18" cy="19"/>
              </a:xfrm>
              <a:custGeom>
                <a:rect b="b" l="l" r="r" t="t"/>
                <a:pathLst>
                  <a:path extrusionOk="0" h="19" w="18">
                    <a:moveTo>
                      <a:pt x="18" y="12"/>
                    </a:moveTo>
                    <a:lnTo>
                      <a:pt x="5" y="19"/>
                    </a:lnTo>
                    <a:lnTo>
                      <a:pt x="0" y="6"/>
                    </a:lnTo>
                    <a:lnTo>
                      <a:pt x="13" y="0"/>
                    </a:lnTo>
                    <a:lnTo>
                      <a:pt x="18"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9" name="Google Shape;749;g18cd47271be_0_4656"/>
              <p:cNvSpPr/>
              <p:nvPr/>
            </p:nvSpPr>
            <p:spPr>
              <a:xfrm>
                <a:off x="5147" y="2537"/>
                <a:ext cx="19" cy="19"/>
              </a:xfrm>
              <a:custGeom>
                <a:rect b="b" l="l" r="r" t="t"/>
                <a:pathLst>
                  <a:path extrusionOk="0" h="19" w="19">
                    <a:moveTo>
                      <a:pt x="19" y="13"/>
                    </a:moveTo>
                    <a:lnTo>
                      <a:pt x="6" y="19"/>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0" name="Google Shape;750;g18cd47271be_0_4656"/>
              <p:cNvSpPr/>
              <p:nvPr/>
            </p:nvSpPr>
            <p:spPr>
              <a:xfrm>
                <a:off x="5162" y="2531"/>
                <a:ext cx="19" cy="17"/>
              </a:xfrm>
              <a:custGeom>
                <a:rect b="b" l="l" r="r" t="t"/>
                <a:pathLst>
                  <a:path extrusionOk="0" h="17" w="19">
                    <a:moveTo>
                      <a:pt x="19" y="13"/>
                    </a:moveTo>
                    <a:lnTo>
                      <a:pt x="6" y="17"/>
                    </a:lnTo>
                    <a:lnTo>
                      <a:pt x="0" y="4"/>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1" name="Google Shape;751;g18cd47271be_0_4656"/>
              <p:cNvSpPr/>
              <p:nvPr/>
            </p:nvSpPr>
            <p:spPr>
              <a:xfrm>
                <a:off x="5171" y="2508"/>
                <a:ext cx="18" cy="19"/>
              </a:xfrm>
              <a:custGeom>
                <a:rect b="b" l="l" r="r" t="t"/>
                <a:pathLst>
                  <a:path extrusionOk="0" h="19" w="18">
                    <a:moveTo>
                      <a:pt x="18" y="13"/>
                    </a:moveTo>
                    <a:lnTo>
                      <a:pt x="5" y="19"/>
                    </a:lnTo>
                    <a:lnTo>
                      <a:pt x="0" y="6"/>
                    </a:lnTo>
                    <a:lnTo>
                      <a:pt x="13" y="0"/>
                    </a:lnTo>
                    <a:lnTo>
                      <a:pt x="18"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2" name="Google Shape;752;g18cd47271be_0_4656"/>
              <p:cNvSpPr/>
              <p:nvPr/>
            </p:nvSpPr>
            <p:spPr>
              <a:xfrm>
                <a:off x="5186" y="2501"/>
                <a:ext cx="19" cy="18"/>
              </a:xfrm>
              <a:custGeom>
                <a:rect b="b" l="l" r="r" t="t"/>
                <a:pathLst>
                  <a:path extrusionOk="0" h="18" w="19">
                    <a:moveTo>
                      <a:pt x="19" y="13"/>
                    </a:moveTo>
                    <a:lnTo>
                      <a:pt x="6" y="18"/>
                    </a:lnTo>
                    <a:lnTo>
                      <a:pt x="0" y="5"/>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3" name="Google Shape;753;g18cd47271be_0_4656"/>
              <p:cNvSpPr/>
              <p:nvPr/>
            </p:nvSpPr>
            <p:spPr>
              <a:xfrm>
                <a:off x="5200" y="2495"/>
                <a:ext cx="20" cy="18"/>
              </a:xfrm>
              <a:custGeom>
                <a:rect b="b" l="l" r="r" t="t"/>
                <a:pathLst>
                  <a:path extrusionOk="0" h="11" w="12">
                    <a:moveTo>
                      <a:pt x="12" y="7"/>
                    </a:moveTo>
                    <a:cubicBezTo>
                      <a:pt x="4" y="11"/>
                      <a:pt x="4" y="11"/>
                      <a:pt x="4" y="11"/>
                    </a:cubicBezTo>
                    <a:cubicBezTo>
                      <a:pt x="0" y="3"/>
                      <a:pt x="0" y="3"/>
                      <a:pt x="0" y="3"/>
                    </a:cubicBezTo>
                    <a:cubicBezTo>
                      <a:pt x="6" y="0"/>
                      <a:pt x="6" y="0"/>
                      <a:pt x="6" y="0"/>
                    </a:cubicBezTo>
                    <a:cubicBezTo>
                      <a:pt x="7" y="0"/>
                      <a:pt x="9" y="0"/>
                      <a:pt x="9" y="1"/>
                    </a:cubicBezTo>
                    <a:lnTo>
                      <a:pt x="12"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4" name="Google Shape;754;g18cd47271be_0_4656"/>
              <p:cNvSpPr/>
              <p:nvPr/>
            </p:nvSpPr>
            <p:spPr>
              <a:xfrm>
                <a:off x="5178" y="2522"/>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5" name="Google Shape;755;g18cd47271be_0_4656"/>
              <p:cNvSpPr/>
              <p:nvPr/>
            </p:nvSpPr>
            <p:spPr>
              <a:xfrm>
                <a:off x="5192" y="2516"/>
                <a:ext cx="20" cy="18"/>
              </a:xfrm>
              <a:custGeom>
                <a:rect b="b" l="l" r="r" t="t"/>
                <a:pathLst>
                  <a:path extrusionOk="0" h="18" w="20">
                    <a:moveTo>
                      <a:pt x="20" y="13"/>
                    </a:moveTo>
                    <a:lnTo>
                      <a:pt x="7" y="18"/>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6" name="Google Shape;756;g18cd47271be_0_4656"/>
              <p:cNvSpPr/>
              <p:nvPr/>
            </p:nvSpPr>
            <p:spPr>
              <a:xfrm>
                <a:off x="5209" y="2508"/>
                <a:ext cx="17" cy="19"/>
              </a:xfrm>
              <a:custGeom>
                <a:rect b="b" l="l" r="r" t="t"/>
                <a:pathLst>
                  <a:path extrusionOk="0" h="19" w="17">
                    <a:moveTo>
                      <a:pt x="17" y="13"/>
                    </a:moveTo>
                    <a:lnTo>
                      <a:pt x="4" y="19"/>
                    </a:lnTo>
                    <a:lnTo>
                      <a:pt x="0" y="6"/>
                    </a:lnTo>
                    <a:lnTo>
                      <a:pt x="12" y="0"/>
                    </a:lnTo>
                    <a:lnTo>
                      <a:pt x="17"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7" name="Google Shape;757;g18cd47271be_0_4656"/>
              <p:cNvSpPr/>
              <p:nvPr/>
            </p:nvSpPr>
            <p:spPr>
              <a:xfrm>
                <a:off x="5139" y="2560"/>
                <a:ext cx="19" cy="19"/>
              </a:xfrm>
              <a:custGeom>
                <a:rect b="b" l="l" r="r" t="t"/>
                <a:pathLst>
                  <a:path extrusionOk="0" h="19" w="19">
                    <a:moveTo>
                      <a:pt x="19" y="13"/>
                    </a:moveTo>
                    <a:lnTo>
                      <a:pt x="6" y="19"/>
                    </a:lnTo>
                    <a:lnTo>
                      <a:pt x="0" y="6"/>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8" name="Google Shape;758;g18cd47271be_0_4656"/>
              <p:cNvSpPr/>
              <p:nvPr/>
            </p:nvSpPr>
            <p:spPr>
              <a:xfrm>
                <a:off x="5153" y="2553"/>
                <a:ext cx="20" cy="18"/>
              </a:xfrm>
              <a:custGeom>
                <a:rect b="b" l="l" r="r" t="t"/>
                <a:pathLst>
                  <a:path extrusionOk="0" h="18" w="20">
                    <a:moveTo>
                      <a:pt x="20" y="13"/>
                    </a:moveTo>
                    <a:lnTo>
                      <a:pt x="7" y="18"/>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9" name="Google Shape;759;g18cd47271be_0_4656"/>
              <p:cNvSpPr/>
              <p:nvPr/>
            </p:nvSpPr>
            <p:spPr>
              <a:xfrm>
                <a:off x="5170" y="2545"/>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0" name="Google Shape;760;g18cd47271be_0_4656"/>
              <p:cNvSpPr/>
              <p:nvPr/>
            </p:nvSpPr>
            <p:spPr>
              <a:xfrm>
                <a:off x="5145" y="2574"/>
                <a:ext cx="20" cy="18"/>
              </a:xfrm>
              <a:custGeom>
                <a:rect b="b" l="l" r="r" t="t"/>
                <a:pathLst>
                  <a:path extrusionOk="0" h="11" w="12">
                    <a:moveTo>
                      <a:pt x="12" y="8"/>
                    </a:moveTo>
                    <a:cubicBezTo>
                      <a:pt x="6" y="11"/>
                      <a:pt x="6" y="11"/>
                      <a:pt x="6" y="11"/>
                    </a:cubicBezTo>
                    <a:cubicBezTo>
                      <a:pt x="5" y="11"/>
                      <a:pt x="4" y="11"/>
                      <a:pt x="3" y="10"/>
                    </a:cubicBezTo>
                    <a:cubicBezTo>
                      <a:pt x="0" y="4"/>
                      <a:pt x="0" y="4"/>
                      <a:pt x="0" y="4"/>
                    </a:cubicBezTo>
                    <a:cubicBezTo>
                      <a:pt x="8" y="0"/>
                      <a:pt x="8" y="0"/>
                      <a:pt x="8" y="0"/>
                    </a:cubicBezTo>
                    <a:lnTo>
                      <a:pt x="12"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1" name="Google Shape;761;g18cd47271be_0_4656"/>
              <p:cNvSpPr/>
              <p:nvPr/>
            </p:nvSpPr>
            <p:spPr>
              <a:xfrm>
                <a:off x="5162" y="2568"/>
                <a:ext cx="19" cy="18"/>
              </a:xfrm>
              <a:custGeom>
                <a:rect b="b" l="l" r="r" t="t"/>
                <a:pathLst>
                  <a:path extrusionOk="0" h="18" w="19">
                    <a:moveTo>
                      <a:pt x="19" y="13"/>
                    </a:moveTo>
                    <a:lnTo>
                      <a:pt x="6" y="18"/>
                    </a:lnTo>
                    <a:lnTo>
                      <a:pt x="0" y="5"/>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2" name="Google Shape;762;g18cd47271be_0_4656"/>
              <p:cNvSpPr/>
              <p:nvPr/>
            </p:nvSpPr>
            <p:spPr>
              <a:xfrm>
                <a:off x="5176" y="2560"/>
                <a:ext cx="20" cy="19"/>
              </a:xfrm>
              <a:custGeom>
                <a:rect b="b" l="l" r="r" t="t"/>
                <a:pathLst>
                  <a:path extrusionOk="0" h="19" w="20">
                    <a:moveTo>
                      <a:pt x="20" y="13"/>
                    </a:moveTo>
                    <a:lnTo>
                      <a:pt x="7" y="19"/>
                    </a:lnTo>
                    <a:lnTo>
                      <a:pt x="0" y="6"/>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3" name="Google Shape;763;g18cd47271be_0_4656"/>
              <p:cNvSpPr/>
              <p:nvPr/>
            </p:nvSpPr>
            <p:spPr>
              <a:xfrm>
                <a:off x="5184" y="2539"/>
                <a:ext cx="20" cy="17"/>
              </a:xfrm>
              <a:custGeom>
                <a:rect b="b" l="l" r="r" t="t"/>
                <a:pathLst>
                  <a:path extrusionOk="0" h="17" w="20">
                    <a:moveTo>
                      <a:pt x="20" y="13"/>
                    </a:moveTo>
                    <a:lnTo>
                      <a:pt x="7" y="17"/>
                    </a:lnTo>
                    <a:lnTo>
                      <a:pt x="0" y="5"/>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4" name="Google Shape;764;g18cd47271be_0_4656"/>
              <p:cNvSpPr/>
              <p:nvPr/>
            </p:nvSpPr>
            <p:spPr>
              <a:xfrm>
                <a:off x="5200" y="2531"/>
                <a:ext cx="20" cy="19"/>
              </a:xfrm>
              <a:custGeom>
                <a:rect b="b" l="l" r="r" t="t"/>
                <a:pathLst>
                  <a:path extrusionOk="0" h="19" w="20">
                    <a:moveTo>
                      <a:pt x="20" y="13"/>
                    </a:moveTo>
                    <a:lnTo>
                      <a:pt x="7" y="19"/>
                    </a:lnTo>
                    <a:lnTo>
                      <a:pt x="0" y="6"/>
                    </a:lnTo>
                    <a:lnTo>
                      <a:pt x="13" y="0"/>
                    </a:lnTo>
                    <a:lnTo>
                      <a:pt x="20"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5" name="Google Shape;765;g18cd47271be_0_4656"/>
              <p:cNvSpPr/>
              <p:nvPr/>
            </p:nvSpPr>
            <p:spPr>
              <a:xfrm>
                <a:off x="5215" y="2524"/>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6" name="Google Shape;766;g18cd47271be_0_4656"/>
              <p:cNvSpPr/>
              <p:nvPr/>
            </p:nvSpPr>
            <p:spPr>
              <a:xfrm>
                <a:off x="5192" y="2553"/>
                <a:ext cx="18" cy="18"/>
              </a:xfrm>
              <a:custGeom>
                <a:rect b="b" l="l" r="r" t="t"/>
                <a:pathLst>
                  <a:path extrusionOk="0" h="18" w="18">
                    <a:moveTo>
                      <a:pt x="18" y="13"/>
                    </a:moveTo>
                    <a:lnTo>
                      <a:pt x="5" y="18"/>
                    </a:lnTo>
                    <a:lnTo>
                      <a:pt x="0" y="5"/>
                    </a:lnTo>
                    <a:lnTo>
                      <a:pt x="13" y="0"/>
                    </a:lnTo>
                    <a:lnTo>
                      <a:pt x="18"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7" name="Google Shape;767;g18cd47271be_0_4656"/>
              <p:cNvSpPr/>
              <p:nvPr/>
            </p:nvSpPr>
            <p:spPr>
              <a:xfrm>
                <a:off x="5207" y="2545"/>
                <a:ext cx="19" cy="20"/>
              </a:xfrm>
              <a:custGeom>
                <a:rect b="b" l="l" r="r" t="t"/>
                <a:pathLst>
                  <a:path extrusionOk="0" h="20" w="19">
                    <a:moveTo>
                      <a:pt x="19" y="13"/>
                    </a:moveTo>
                    <a:lnTo>
                      <a:pt x="6" y="20"/>
                    </a:lnTo>
                    <a:lnTo>
                      <a:pt x="0" y="7"/>
                    </a:lnTo>
                    <a:lnTo>
                      <a:pt x="13" y="0"/>
                    </a:lnTo>
                    <a:lnTo>
                      <a:pt x="19"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8" name="Google Shape;768;g18cd47271be_0_4656"/>
              <p:cNvSpPr/>
              <p:nvPr/>
            </p:nvSpPr>
            <p:spPr>
              <a:xfrm>
                <a:off x="5221" y="2539"/>
                <a:ext cx="20" cy="17"/>
              </a:xfrm>
              <a:custGeom>
                <a:rect b="b" l="l" r="r" t="t"/>
                <a:pathLst>
                  <a:path extrusionOk="0" h="11" w="12">
                    <a:moveTo>
                      <a:pt x="10" y="9"/>
                    </a:moveTo>
                    <a:cubicBezTo>
                      <a:pt x="4" y="11"/>
                      <a:pt x="4" y="11"/>
                      <a:pt x="4" y="11"/>
                    </a:cubicBezTo>
                    <a:cubicBezTo>
                      <a:pt x="0" y="3"/>
                      <a:pt x="0" y="3"/>
                      <a:pt x="0" y="3"/>
                    </a:cubicBezTo>
                    <a:cubicBezTo>
                      <a:pt x="8" y="0"/>
                      <a:pt x="8" y="0"/>
                      <a:pt x="8" y="0"/>
                    </a:cubicBezTo>
                    <a:cubicBezTo>
                      <a:pt x="11" y="5"/>
                      <a:pt x="11" y="5"/>
                      <a:pt x="11" y="5"/>
                    </a:cubicBezTo>
                    <a:cubicBezTo>
                      <a:pt x="12" y="7"/>
                      <a:pt x="11" y="8"/>
                      <a:pt x="10"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9" name="Google Shape;769;g18cd47271be_0_4656"/>
              <p:cNvSpPr/>
              <p:nvPr/>
            </p:nvSpPr>
            <p:spPr>
              <a:xfrm>
                <a:off x="5076" y="2529"/>
                <a:ext cx="71" cy="108"/>
              </a:xfrm>
              <a:custGeom>
                <a:rect b="b" l="l" r="r" t="t"/>
                <a:pathLst>
                  <a:path extrusionOk="0" h="67" w="44">
                    <a:moveTo>
                      <a:pt x="15" y="1"/>
                    </a:moveTo>
                    <a:cubicBezTo>
                      <a:pt x="4" y="6"/>
                      <a:pt x="4" y="6"/>
                      <a:pt x="4" y="6"/>
                    </a:cubicBezTo>
                    <a:cubicBezTo>
                      <a:pt x="1" y="8"/>
                      <a:pt x="0" y="12"/>
                      <a:pt x="1" y="15"/>
                    </a:cubicBezTo>
                    <a:cubicBezTo>
                      <a:pt x="21" y="56"/>
                      <a:pt x="21" y="56"/>
                      <a:pt x="21" y="56"/>
                    </a:cubicBezTo>
                    <a:cubicBezTo>
                      <a:pt x="22" y="58"/>
                      <a:pt x="25" y="60"/>
                      <a:pt x="28" y="59"/>
                    </a:cubicBezTo>
                    <a:cubicBezTo>
                      <a:pt x="28" y="60"/>
                      <a:pt x="28" y="61"/>
                      <a:pt x="28" y="62"/>
                    </a:cubicBezTo>
                    <a:cubicBezTo>
                      <a:pt x="30" y="65"/>
                      <a:pt x="35" y="67"/>
                      <a:pt x="38" y="65"/>
                    </a:cubicBezTo>
                    <a:cubicBezTo>
                      <a:pt x="42" y="63"/>
                      <a:pt x="44" y="59"/>
                      <a:pt x="42" y="55"/>
                    </a:cubicBezTo>
                    <a:cubicBezTo>
                      <a:pt x="42" y="54"/>
                      <a:pt x="41" y="54"/>
                      <a:pt x="40" y="53"/>
                    </a:cubicBezTo>
                    <a:cubicBezTo>
                      <a:pt x="43" y="51"/>
                      <a:pt x="44" y="48"/>
                      <a:pt x="42" y="45"/>
                    </a:cubicBezTo>
                    <a:cubicBezTo>
                      <a:pt x="23" y="4"/>
                      <a:pt x="23" y="4"/>
                      <a:pt x="23" y="4"/>
                    </a:cubicBezTo>
                    <a:cubicBezTo>
                      <a:pt x="21" y="1"/>
                      <a:pt x="18" y="0"/>
                      <a:pt x="15" y="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0" name="Google Shape;770;g18cd47271be_0_4656"/>
              <p:cNvSpPr/>
              <p:nvPr/>
            </p:nvSpPr>
            <p:spPr>
              <a:xfrm>
                <a:off x="5055" y="2498"/>
                <a:ext cx="58" cy="46"/>
              </a:xfrm>
              <a:custGeom>
                <a:rect b="b" l="l" r="r" t="t"/>
                <a:pathLst>
                  <a:path extrusionOk="0" h="28" w="36">
                    <a:moveTo>
                      <a:pt x="28" y="1"/>
                    </a:moveTo>
                    <a:cubicBezTo>
                      <a:pt x="2" y="14"/>
                      <a:pt x="2" y="14"/>
                      <a:pt x="2" y="14"/>
                    </a:cubicBezTo>
                    <a:cubicBezTo>
                      <a:pt x="1" y="14"/>
                      <a:pt x="0" y="15"/>
                      <a:pt x="1" y="16"/>
                    </a:cubicBezTo>
                    <a:cubicBezTo>
                      <a:pt x="6" y="26"/>
                      <a:pt x="6" y="26"/>
                      <a:pt x="6" y="26"/>
                    </a:cubicBezTo>
                    <a:cubicBezTo>
                      <a:pt x="6" y="27"/>
                      <a:pt x="7" y="28"/>
                      <a:pt x="8" y="27"/>
                    </a:cubicBezTo>
                    <a:cubicBezTo>
                      <a:pt x="35" y="15"/>
                      <a:pt x="35" y="15"/>
                      <a:pt x="35" y="15"/>
                    </a:cubicBezTo>
                    <a:cubicBezTo>
                      <a:pt x="36" y="14"/>
                      <a:pt x="36" y="13"/>
                      <a:pt x="36" y="12"/>
                    </a:cubicBezTo>
                    <a:cubicBezTo>
                      <a:pt x="31" y="2"/>
                      <a:pt x="31" y="2"/>
                      <a:pt x="31" y="2"/>
                    </a:cubicBezTo>
                    <a:cubicBezTo>
                      <a:pt x="30" y="1"/>
                      <a:pt x="29" y="0"/>
                      <a:pt x="28" y="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1" name="Google Shape;771;g18cd47271be_0_4656"/>
              <p:cNvSpPr/>
              <p:nvPr/>
            </p:nvSpPr>
            <p:spPr>
              <a:xfrm>
                <a:off x="5092" y="2529"/>
                <a:ext cx="55" cy="105"/>
              </a:xfrm>
              <a:custGeom>
                <a:rect b="b" l="l" r="r" t="t"/>
                <a:pathLst>
                  <a:path extrusionOk="0" h="65" w="34">
                    <a:moveTo>
                      <a:pt x="5" y="1"/>
                    </a:moveTo>
                    <a:cubicBezTo>
                      <a:pt x="0" y="4"/>
                      <a:pt x="0" y="4"/>
                      <a:pt x="0" y="4"/>
                    </a:cubicBezTo>
                    <a:cubicBezTo>
                      <a:pt x="29" y="65"/>
                      <a:pt x="29" y="65"/>
                      <a:pt x="29" y="65"/>
                    </a:cubicBezTo>
                    <a:cubicBezTo>
                      <a:pt x="32" y="63"/>
                      <a:pt x="34" y="59"/>
                      <a:pt x="32" y="55"/>
                    </a:cubicBezTo>
                    <a:cubicBezTo>
                      <a:pt x="32" y="54"/>
                      <a:pt x="31" y="54"/>
                      <a:pt x="30" y="53"/>
                    </a:cubicBezTo>
                    <a:cubicBezTo>
                      <a:pt x="33" y="51"/>
                      <a:pt x="34" y="48"/>
                      <a:pt x="32" y="45"/>
                    </a:cubicBezTo>
                    <a:cubicBezTo>
                      <a:pt x="13" y="4"/>
                      <a:pt x="13" y="4"/>
                      <a:pt x="13" y="4"/>
                    </a:cubicBezTo>
                    <a:cubicBezTo>
                      <a:pt x="11" y="1"/>
                      <a:pt x="8" y="0"/>
                      <a:pt x="5" y="1"/>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2" name="Google Shape;772;g18cd47271be_0_4656"/>
              <p:cNvSpPr/>
              <p:nvPr/>
            </p:nvSpPr>
            <p:spPr>
              <a:xfrm>
                <a:off x="5079" y="2498"/>
                <a:ext cx="34" cy="34"/>
              </a:xfrm>
              <a:custGeom>
                <a:rect b="b" l="l" r="r" t="t"/>
                <a:pathLst>
                  <a:path extrusionOk="0" h="21" w="21">
                    <a:moveTo>
                      <a:pt x="13" y="1"/>
                    </a:moveTo>
                    <a:cubicBezTo>
                      <a:pt x="0" y="7"/>
                      <a:pt x="0" y="7"/>
                      <a:pt x="0" y="7"/>
                    </a:cubicBezTo>
                    <a:cubicBezTo>
                      <a:pt x="7" y="21"/>
                      <a:pt x="7" y="21"/>
                      <a:pt x="7" y="21"/>
                    </a:cubicBezTo>
                    <a:cubicBezTo>
                      <a:pt x="20" y="15"/>
                      <a:pt x="20" y="15"/>
                      <a:pt x="20" y="15"/>
                    </a:cubicBezTo>
                    <a:cubicBezTo>
                      <a:pt x="21" y="14"/>
                      <a:pt x="21" y="13"/>
                      <a:pt x="21" y="12"/>
                    </a:cubicBezTo>
                    <a:cubicBezTo>
                      <a:pt x="16" y="2"/>
                      <a:pt x="16" y="2"/>
                      <a:pt x="16" y="2"/>
                    </a:cubicBezTo>
                    <a:cubicBezTo>
                      <a:pt x="15" y="1"/>
                      <a:pt x="14" y="0"/>
                      <a:pt x="13" y="1"/>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3" name="Google Shape;773;g18cd47271be_0_4656"/>
              <p:cNvSpPr/>
              <p:nvPr/>
            </p:nvSpPr>
            <p:spPr>
              <a:xfrm>
                <a:off x="3587" y="3288"/>
                <a:ext cx="107" cy="124"/>
              </a:xfrm>
              <a:custGeom>
                <a:rect b="b" l="l" r="r" t="t"/>
                <a:pathLst>
                  <a:path extrusionOk="0" h="76" w="66">
                    <a:moveTo>
                      <a:pt x="36" y="75"/>
                    </a:moveTo>
                    <a:cubicBezTo>
                      <a:pt x="2" y="58"/>
                      <a:pt x="2" y="58"/>
                      <a:pt x="2" y="58"/>
                    </a:cubicBezTo>
                    <a:cubicBezTo>
                      <a:pt x="1" y="58"/>
                      <a:pt x="0" y="56"/>
                      <a:pt x="1" y="55"/>
                    </a:cubicBezTo>
                    <a:cubicBezTo>
                      <a:pt x="27" y="2"/>
                      <a:pt x="27" y="2"/>
                      <a:pt x="27" y="2"/>
                    </a:cubicBezTo>
                    <a:cubicBezTo>
                      <a:pt x="27" y="1"/>
                      <a:pt x="29" y="0"/>
                      <a:pt x="30" y="1"/>
                    </a:cubicBezTo>
                    <a:cubicBezTo>
                      <a:pt x="64" y="17"/>
                      <a:pt x="64" y="17"/>
                      <a:pt x="64" y="17"/>
                    </a:cubicBezTo>
                    <a:cubicBezTo>
                      <a:pt x="66" y="18"/>
                      <a:pt x="66" y="20"/>
                      <a:pt x="66" y="21"/>
                    </a:cubicBezTo>
                    <a:cubicBezTo>
                      <a:pt x="40" y="74"/>
                      <a:pt x="40" y="74"/>
                      <a:pt x="40" y="74"/>
                    </a:cubicBezTo>
                    <a:cubicBezTo>
                      <a:pt x="39" y="75"/>
                      <a:pt x="37" y="76"/>
                      <a:pt x="36" y="7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4" name="Google Shape;774;g18cd47271be_0_4656"/>
              <p:cNvSpPr/>
              <p:nvPr/>
            </p:nvSpPr>
            <p:spPr>
              <a:xfrm>
                <a:off x="3592" y="3368"/>
                <a:ext cx="17" cy="18"/>
              </a:xfrm>
              <a:custGeom>
                <a:rect b="b" l="l" r="r" t="t"/>
                <a:pathLst>
                  <a:path extrusionOk="0" h="11" w="11">
                    <a:moveTo>
                      <a:pt x="11" y="3"/>
                    </a:moveTo>
                    <a:cubicBezTo>
                      <a:pt x="7" y="11"/>
                      <a:pt x="7" y="11"/>
                      <a:pt x="7" y="11"/>
                    </a:cubicBezTo>
                    <a:cubicBezTo>
                      <a:pt x="1" y="9"/>
                      <a:pt x="1" y="9"/>
                      <a:pt x="1" y="9"/>
                    </a:cubicBezTo>
                    <a:cubicBezTo>
                      <a:pt x="0" y="8"/>
                      <a:pt x="0" y="7"/>
                      <a:pt x="0" y="5"/>
                    </a:cubicBezTo>
                    <a:cubicBezTo>
                      <a:pt x="3" y="0"/>
                      <a:pt x="3" y="0"/>
                      <a:pt x="3" y="0"/>
                    </a:cubicBezTo>
                    <a:lnTo>
                      <a:pt x="11" y="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5" name="Google Shape;775;g18cd47271be_0_4656"/>
              <p:cNvSpPr/>
              <p:nvPr/>
            </p:nvSpPr>
            <p:spPr>
              <a:xfrm>
                <a:off x="3598" y="3352"/>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6" name="Google Shape;776;g18cd47271be_0_4656"/>
              <p:cNvSpPr/>
              <p:nvPr/>
            </p:nvSpPr>
            <p:spPr>
              <a:xfrm>
                <a:off x="3605" y="3337"/>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7" name="Google Shape;777;g18cd47271be_0_4656"/>
              <p:cNvSpPr/>
              <p:nvPr/>
            </p:nvSpPr>
            <p:spPr>
              <a:xfrm>
                <a:off x="3605" y="3374"/>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8" name="Google Shape;778;g18cd47271be_0_4656"/>
              <p:cNvSpPr/>
              <p:nvPr/>
            </p:nvSpPr>
            <p:spPr>
              <a:xfrm>
                <a:off x="3613" y="3360"/>
                <a:ext cx="18" cy="18"/>
              </a:xfrm>
              <a:custGeom>
                <a:rect b="b" l="l" r="r" t="t"/>
                <a:pathLst>
                  <a:path extrusionOk="0" h="18" w="18">
                    <a:moveTo>
                      <a:pt x="18" y="6"/>
                    </a:moveTo>
                    <a:lnTo>
                      <a:pt x="13" y="18"/>
                    </a:lnTo>
                    <a:lnTo>
                      <a:pt x="0" y="13"/>
                    </a:lnTo>
                    <a:lnTo>
                      <a:pt x="6" y="0"/>
                    </a:lnTo>
                    <a:lnTo>
                      <a:pt x="18"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9" name="Google Shape;779;g18cd47271be_0_4656"/>
              <p:cNvSpPr/>
              <p:nvPr/>
            </p:nvSpPr>
            <p:spPr>
              <a:xfrm>
                <a:off x="3619" y="3344"/>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0" name="Google Shape;780;g18cd47271be_0_4656"/>
              <p:cNvSpPr/>
              <p:nvPr/>
            </p:nvSpPr>
            <p:spPr>
              <a:xfrm>
                <a:off x="3613" y="3321"/>
                <a:ext cx="19" cy="19"/>
              </a:xfrm>
              <a:custGeom>
                <a:rect b="b" l="l" r="r" t="t"/>
                <a:pathLst>
                  <a:path extrusionOk="0" h="19" w="19">
                    <a:moveTo>
                      <a:pt x="19" y="6"/>
                    </a:moveTo>
                    <a:lnTo>
                      <a:pt x="13" y="19"/>
                    </a:lnTo>
                    <a:lnTo>
                      <a:pt x="0" y="13"/>
                    </a:lnTo>
                    <a:lnTo>
                      <a:pt x="6" y="0"/>
                    </a:lnTo>
                    <a:lnTo>
                      <a:pt x="19"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1" name="Google Shape;781;g18cd47271be_0_4656"/>
              <p:cNvSpPr/>
              <p:nvPr/>
            </p:nvSpPr>
            <p:spPr>
              <a:xfrm>
                <a:off x="3619" y="3306"/>
                <a:ext cx="20" cy="20"/>
              </a:xfrm>
              <a:custGeom>
                <a:rect b="b" l="l" r="r" t="t"/>
                <a:pathLst>
                  <a:path extrusionOk="0" h="20" w="20">
                    <a:moveTo>
                      <a:pt x="20" y="7"/>
                    </a:moveTo>
                    <a:lnTo>
                      <a:pt x="13" y="20"/>
                    </a:lnTo>
                    <a:lnTo>
                      <a:pt x="0" y="13"/>
                    </a:lnTo>
                    <a:lnTo>
                      <a:pt x="7" y="0"/>
                    </a:lnTo>
                    <a:lnTo>
                      <a:pt x="20"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2" name="Google Shape;782;g18cd47271be_0_4656"/>
              <p:cNvSpPr/>
              <p:nvPr/>
            </p:nvSpPr>
            <p:spPr>
              <a:xfrm>
                <a:off x="3627" y="3292"/>
                <a:ext cx="20" cy="19"/>
              </a:xfrm>
              <a:custGeom>
                <a:rect b="b" l="l" r="r" t="t"/>
                <a:pathLst>
                  <a:path extrusionOk="0" h="12" w="12">
                    <a:moveTo>
                      <a:pt x="12" y="4"/>
                    </a:moveTo>
                    <a:cubicBezTo>
                      <a:pt x="8" y="12"/>
                      <a:pt x="8" y="12"/>
                      <a:pt x="8" y="12"/>
                    </a:cubicBezTo>
                    <a:cubicBezTo>
                      <a:pt x="0" y="8"/>
                      <a:pt x="0" y="8"/>
                      <a:pt x="0" y="8"/>
                    </a:cubicBezTo>
                    <a:cubicBezTo>
                      <a:pt x="3" y="2"/>
                      <a:pt x="3" y="2"/>
                      <a:pt x="3" y="2"/>
                    </a:cubicBezTo>
                    <a:cubicBezTo>
                      <a:pt x="3" y="1"/>
                      <a:pt x="5" y="0"/>
                      <a:pt x="6" y="1"/>
                    </a:cubicBezTo>
                    <a:lnTo>
                      <a:pt x="12" y="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3" name="Google Shape;783;g18cd47271be_0_4656"/>
              <p:cNvSpPr/>
              <p:nvPr/>
            </p:nvSpPr>
            <p:spPr>
              <a:xfrm>
                <a:off x="3627" y="3329"/>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4" name="Google Shape;784;g18cd47271be_0_4656"/>
              <p:cNvSpPr/>
              <p:nvPr/>
            </p:nvSpPr>
            <p:spPr>
              <a:xfrm>
                <a:off x="3634" y="3314"/>
                <a:ext cx="19" cy="18"/>
              </a:xfrm>
              <a:custGeom>
                <a:rect b="b" l="l" r="r" t="t"/>
                <a:pathLst>
                  <a:path extrusionOk="0" h="18" w="19">
                    <a:moveTo>
                      <a:pt x="19" y="5"/>
                    </a:moveTo>
                    <a:lnTo>
                      <a:pt x="13" y="18"/>
                    </a:lnTo>
                    <a:lnTo>
                      <a:pt x="0" y="12"/>
                    </a:lnTo>
                    <a:lnTo>
                      <a:pt x="6" y="0"/>
                    </a:lnTo>
                    <a:lnTo>
                      <a:pt x="19" y="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5" name="Google Shape;785;g18cd47271be_0_4656"/>
              <p:cNvSpPr/>
              <p:nvPr/>
            </p:nvSpPr>
            <p:spPr>
              <a:xfrm>
                <a:off x="3642" y="3298"/>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6" name="Google Shape;786;g18cd47271be_0_4656"/>
              <p:cNvSpPr/>
              <p:nvPr/>
            </p:nvSpPr>
            <p:spPr>
              <a:xfrm>
                <a:off x="3621" y="3382"/>
                <a:ext cx="18" cy="18"/>
              </a:xfrm>
              <a:custGeom>
                <a:rect b="b" l="l" r="r" t="t"/>
                <a:pathLst>
                  <a:path extrusionOk="0" h="18" w="18">
                    <a:moveTo>
                      <a:pt x="18" y="5"/>
                    </a:moveTo>
                    <a:lnTo>
                      <a:pt x="13" y="18"/>
                    </a:lnTo>
                    <a:lnTo>
                      <a:pt x="0" y="13"/>
                    </a:lnTo>
                    <a:lnTo>
                      <a:pt x="6" y="0"/>
                    </a:lnTo>
                    <a:lnTo>
                      <a:pt x="18" y="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7" name="Google Shape;787;g18cd47271be_0_4656"/>
              <p:cNvSpPr/>
              <p:nvPr/>
            </p:nvSpPr>
            <p:spPr>
              <a:xfrm>
                <a:off x="3627" y="3366"/>
                <a:ext cx="20" cy="20"/>
              </a:xfrm>
              <a:custGeom>
                <a:rect b="b" l="l" r="r" t="t"/>
                <a:pathLst>
                  <a:path extrusionOk="0" h="20" w="20">
                    <a:moveTo>
                      <a:pt x="20" y="7"/>
                    </a:moveTo>
                    <a:lnTo>
                      <a:pt x="13" y="20"/>
                    </a:lnTo>
                    <a:lnTo>
                      <a:pt x="0" y="13"/>
                    </a:lnTo>
                    <a:lnTo>
                      <a:pt x="7" y="0"/>
                    </a:lnTo>
                    <a:lnTo>
                      <a:pt x="20"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8" name="Google Shape;788;g18cd47271be_0_4656"/>
              <p:cNvSpPr/>
              <p:nvPr/>
            </p:nvSpPr>
            <p:spPr>
              <a:xfrm>
                <a:off x="3635" y="3352"/>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9" name="Google Shape;789;g18cd47271be_0_4656"/>
              <p:cNvSpPr/>
              <p:nvPr/>
            </p:nvSpPr>
            <p:spPr>
              <a:xfrm>
                <a:off x="3635" y="3389"/>
                <a:ext cx="18" cy="18"/>
              </a:xfrm>
              <a:custGeom>
                <a:rect b="b" l="l" r="r" t="t"/>
                <a:pathLst>
                  <a:path extrusionOk="0" h="11" w="11">
                    <a:moveTo>
                      <a:pt x="11" y="4"/>
                    </a:moveTo>
                    <a:cubicBezTo>
                      <a:pt x="9" y="10"/>
                      <a:pt x="9" y="10"/>
                      <a:pt x="9" y="10"/>
                    </a:cubicBezTo>
                    <a:cubicBezTo>
                      <a:pt x="8" y="11"/>
                      <a:pt x="6" y="11"/>
                      <a:pt x="5" y="11"/>
                    </a:cubicBezTo>
                    <a:cubicBezTo>
                      <a:pt x="0" y="8"/>
                      <a:pt x="0" y="8"/>
                      <a:pt x="0" y="8"/>
                    </a:cubicBezTo>
                    <a:cubicBezTo>
                      <a:pt x="3" y="0"/>
                      <a:pt x="3" y="0"/>
                      <a:pt x="3" y="0"/>
                    </a:cubicBezTo>
                    <a:lnTo>
                      <a:pt x="11" y="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0" name="Google Shape;790;g18cd47271be_0_4656"/>
              <p:cNvSpPr/>
              <p:nvPr/>
            </p:nvSpPr>
            <p:spPr>
              <a:xfrm>
                <a:off x="3642" y="3374"/>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1" name="Google Shape;791;g18cd47271be_0_4656"/>
              <p:cNvSpPr/>
              <p:nvPr/>
            </p:nvSpPr>
            <p:spPr>
              <a:xfrm>
                <a:off x="3650" y="3358"/>
                <a:ext cx="18" cy="20"/>
              </a:xfrm>
              <a:custGeom>
                <a:rect b="b" l="l" r="r" t="t"/>
                <a:pathLst>
                  <a:path extrusionOk="0" h="20" w="18">
                    <a:moveTo>
                      <a:pt x="18" y="7"/>
                    </a:moveTo>
                    <a:lnTo>
                      <a:pt x="13" y="20"/>
                    </a:lnTo>
                    <a:lnTo>
                      <a:pt x="0" y="13"/>
                    </a:lnTo>
                    <a:lnTo>
                      <a:pt x="5" y="0"/>
                    </a:lnTo>
                    <a:lnTo>
                      <a:pt x="18"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2" name="Google Shape;792;g18cd47271be_0_4656"/>
              <p:cNvSpPr/>
              <p:nvPr/>
            </p:nvSpPr>
            <p:spPr>
              <a:xfrm>
                <a:off x="3642" y="3335"/>
                <a:ext cx="19" cy="20"/>
              </a:xfrm>
              <a:custGeom>
                <a:rect b="b" l="l" r="r" t="t"/>
                <a:pathLst>
                  <a:path extrusionOk="0" h="20" w="19">
                    <a:moveTo>
                      <a:pt x="19" y="7"/>
                    </a:moveTo>
                    <a:lnTo>
                      <a:pt x="13" y="20"/>
                    </a:lnTo>
                    <a:lnTo>
                      <a:pt x="0" y="13"/>
                    </a:lnTo>
                    <a:lnTo>
                      <a:pt x="6" y="0"/>
                    </a:lnTo>
                    <a:lnTo>
                      <a:pt x="19"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3" name="Google Shape;793;g18cd47271be_0_4656"/>
              <p:cNvSpPr/>
              <p:nvPr/>
            </p:nvSpPr>
            <p:spPr>
              <a:xfrm>
                <a:off x="3650" y="3321"/>
                <a:ext cx="19" cy="19"/>
              </a:xfrm>
              <a:custGeom>
                <a:rect b="b" l="l" r="r" t="t"/>
                <a:pathLst>
                  <a:path extrusionOk="0" h="19" w="19">
                    <a:moveTo>
                      <a:pt x="19" y="6"/>
                    </a:moveTo>
                    <a:lnTo>
                      <a:pt x="13" y="19"/>
                    </a:lnTo>
                    <a:lnTo>
                      <a:pt x="0" y="13"/>
                    </a:lnTo>
                    <a:lnTo>
                      <a:pt x="6" y="0"/>
                    </a:lnTo>
                    <a:lnTo>
                      <a:pt x="19"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4" name="Google Shape;794;g18cd47271be_0_4656"/>
              <p:cNvSpPr/>
              <p:nvPr/>
            </p:nvSpPr>
            <p:spPr>
              <a:xfrm>
                <a:off x="3656" y="3306"/>
                <a:ext cx="20" cy="20"/>
              </a:xfrm>
              <a:custGeom>
                <a:rect b="b" l="l" r="r" t="t"/>
                <a:pathLst>
                  <a:path extrusionOk="0" h="20" w="20">
                    <a:moveTo>
                      <a:pt x="20" y="7"/>
                    </a:moveTo>
                    <a:lnTo>
                      <a:pt x="13" y="20"/>
                    </a:lnTo>
                    <a:lnTo>
                      <a:pt x="0" y="13"/>
                    </a:lnTo>
                    <a:lnTo>
                      <a:pt x="7" y="0"/>
                    </a:lnTo>
                    <a:lnTo>
                      <a:pt x="20"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5" name="Google Shape;795;g18cd47271be_0_4656"/>
              <p:cNvSpPr/>
              <p:nvPr/>
            </p:nvSpPr>
            <p:spPr>
              <a:xfrm>
                <a:off x="3656" y="3344"/>
                <a:ext cx="20" cy="19"/>
              </a:xfrm>
              <a:custGeom>
                <a:rect b="b" l="l" r="r" t="t"/>
                <a:pathLst>
                  <a:path extrusionOk="0" h="19" w="20">
                    <a:moveTo>
                      <a:pt x="20" y="6"/>
                    </a:moveTo>
                    <a:lnTo>
                      <a:pt x="13" y="19"/>
                    </a:lnTo>
                    <a:lnTo>
                      <a:pt x="0" y="13"/>
                    </a:lnTo>
                    <a:lnTo>
                      <a:pt x="7" y="0"/>
                    </a:lnTo>
                    <a:lnTo>
                      <a:pt x="20" y="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6" name="Google Shape;796;g18cd47271be_0_4656"/>
              <p:cNvSpPr/>
              <p:nvPr/>
            </p:nvSpPr>
            <p:spPr>
              <a:xfrm>
                <a:off x="3665" y="3329"/>
                <a:ext cx="19" cy="18"/>
              </a:xfrm>
              <a:custGeom>
                <a:rect b="b" l="l" r="r" t="t"/>
                <a:pathLst>
                  <a:path extrusionOk="0" h="18" w="19">
                    <a:moveTo>
                      <a:pt x="19" y="5"/>
                    </a:moveTo>
                    <a:lnTo>
                      <a:pt x="13" y="18"/>
                    </a:lnTo>
                    <a:lnTo>
                      <a:pt x="0" y="11"/>
                    </a:lnTo>
                    <a:lnTo>
                      <a:pt x="6" y="0"/>
                    </a:lnTo>
                    <a:lnTo>
                      <a:pt x="19" y="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7" name="Google Shape;797;g18cd47271be_0_4656"/>
              <p:cNvSpPr/>
              <p:nvPr/>
            </p:nvSpPr>
            <p:spPr>
              <a:xfrm>
                <a:off x="3671" y="3313"/>
                <a:ext cx="19" cy="19"/>
              </a:xfrm>
              <a:custGeom>
                <a:rect b="b" l="l" r="r" t="t"/>
                <a:pathLst>
                  <a:path extrusionOk="0" h="12" w="12">
                    <a:moveTo>
                      <a:pt x="11" y="6"/>
                    </a:moveTo>
                    <a:cubicBezTo>
                      <a:pt x="8" y="12"/>
                      <a:pt x="8" y="12"/>
                      <a:pt x="8" y="12"/>
                    </a:cubicBezTo>
                    <a:cubicBezTo>
                      <a:pt x="0" y="8"/>
                      <a:pt x="0" y="8"/>
                      <a:pt x="0" y="8"/>
                    </a:cubicBezTo>
                    <a:cubicBezTo>
                      <a:pt x="4" y="0"/>
                      <a:pt x="4" y="0"/>
                      <a:pt x="4" y="0"/>
                    </a:cubicBezTo>
                    <a:cubicBezTo>
                      <a:pt x="10" y="3"/>
                      <a:pt x="10" y="3"/>
                      <a:pt x="10" y="3"/>
                    </a:cubicBezTo>
                    <a:cubicBezTo>
                      <a:pt x="11" y="4"/>
                      <a:pt x="12" y="5"/>
                      <a:pt x="11" y="6"/>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8" name="Google Shape;798;g18cd47271be_0_4656"/>
              <p:cNvSpPr/>
              <p:nvPr/>
            </p:nvSpPr>
            <p:spPr>
              <a:xfrm>
                <a:off x="3656" y="3146"/>
                <a:ext cx="107" cy="121"/>
              </a:xfrm>
              <a:custGeom>
                <a:rect b="b" l="l" r="r" t="t"/>
                <a:pathLst>
                  <a:path extrusionOk="0" h="75" w="66">
                    <a:moveTo>
                      <a:pt x="36" y="75"/>
                    </a:moveTo>
                    <a:cubicBezTo>
                      <a:pt x="2" y="58"/>
                      <a:pt x="2" y="58"/>
                      <a:pt x="2" y="58"/>
                    </a:cubicBezTo>
                    <a:cubicBezTo>
                      <a:pt x="1" y="57"/>
                      <a:pt x="0" y="56"/>
                      <a:pt x="1" y="54"/>
                    </a:cubicBezTo>
                    <a:cubicBezTo>
                      <a:pt x="27" y="2"/>
                      <a:pt x="27" y="2"/>
                      <a:pt x="27" y="2"/>
                    </a:cubicBezTo>
                    <a:cubicBezTo>
                      <a:pt x="28" y="0"/>
                      <a:pt x="29" y="0"/>
                      <a:pt x="31" y="0"/>
                    </a:cubicBezTo>
                    <a:cubicBezTo>
                      <a:pt x="64" y="17"/>
                      <a:pt x="64" y="17"/>
                      <a:pt x="64" y="17"/>
                    </a:cubicBezTo>
                    <a:cubicBezTo>
                      <a:pt x="66" y="18"/>
                      <a:pt x="66" y="19"/>
                      <a:pt x="66" y="21"/>
                    </a:cubicBezTo>
                    <a:cubicBezTo>
                      <a:pt x="40" y="73"/>
                      <a:pt x="40" y="73"/>
                      <a:pt x="40" y="73"/>
                    </a:cubicBezTo>
                    <a:cubicBezTo>
                      <a:pt x="39" y="75"/>
                      <a:pt x="38" y="75"/>
                      <a:pt x="36" y="75"/>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9" name="Google Shape;799;g18cd47271be_0_4656"/>
              <p:cNvSpPr/>
              <p:nvPr/>
            </p:nvSpPr>
            <p:spPr>
              <a:xfrm>
                <a:off x="3661" y="3224"/>
                <a:ext cx="18" cy="19"/>
              </a:xfrm>
              <a:custGeom>
                <a:rect b="b" l="l" r="r" t="t"/>
                <a:pathLst>
                  <a:path extrusionOk="0" h="12" w="11">
                    <a:moveTo>
                      <a:pt x="11" y="4"/>
                    </a:moveTo>
                    <a:cubicBezTo>
                      <a:pt x="7" y="12"/>
                      <a:pt x="7" y="12"/>
                      <a:pt x="7" y="12"/>
                    </a:cubicBezTo>
                    <a:cubicBezTo>
                      <a:pt x="2" y="9"/>
                      <a:pt x="2" y="9"/>
                      <a:pt x="2" y="9"/>
                    </a:cubicBezTo>
                    <a:cubicBezTo>
                      <a:pt x="0" y="9"/>
                      <a:pt x="0" y="7"/>
                      <a:pt x="0" y="6"/>
                    </a:cubicBezTo>
                    <a:cubicBezTo>
                      <a:pt x="3" y="0"/>
                      <a:pt x="3" y="0"/>
                      <a:pt x="3" y="0"/>
                    </a:cubicBezTo>
                    <a:lnTo>
                      <a:pt x="11" y="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0" name="Google Shape;800;g18cd47271be_0_4656"/>
              <p:cNvSpPr/>
              <p:nvPr/>
            </p:nvSpPr>
            <p:spPr>
              <a:xfrm>
                <a:off x="3668" y="3209"/>
                <a:ext cx="19" cy="20"/>
              </a:xfrm>
              <a:custGeom>
                <a:rect b="b" l="l" r="r" t="t"/>
                <a:pathLst>
                  <a:path extrusionOk="0" h="20" w="19">
                    <a:moveTo>
                      <a:pt x="19" y="7"/>
                    </a:moveTo>
                    <a:lnTo>
                      <a:pt x="13" y="20"/>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1" name="Google Shape;801;g18cd47271be_0_4656"/>
              <p:cNvSpPr/>
              <p:nvPr/>
            </p:nvSpPr>
            <p:spPr>
              <a:xfrm>
                <a:off x="3674" y="3195"/>
                <a:ext cx="20" cy="17"/>
              </a:xfrm>
              <a:custGeom>
                <a:rect b="b" l="l" r="r" t="t"/>
                <a:pathLst>
                  <a:path extrusionOk="0" h="17" w="20">
                    <a:moveTo>
                      <a:pt x="20" y="6"/>
                    </a:moveTo>
                    <a:lnTo>
                      <a:pt x="13" y="17"/>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2" name="Google Shape;802;g18cd47271be_0_4656"/>
              <p:cNvSpPr/>
              <p:nvPr/>
            </p:nvSpPr>
            <p:spPr>
              <a:xfrm>
                <a:off x="3674" y="3232"/>
                <a:ext cx="20" cy="18"/>
              </a:xfrm>
              <a:custGeom>
                <a:rect b="b" l="l" r="r" t="t"/>
                <a:pathLst>
                  <a:path extrusionOk="0" h="18" w="20">
                    <a:moveTo>
                      <a:pt x="20" y="5"/>
                    </a:moveTo>
                    <a:lnTo>
                      <a:pt x="13" y="18"/>
                    </a:lnTo>
                    <a:lnTo>
                      <a:pt x="0" y="13"/>
                    </a:lnTo>
                    <a:lnTo>
                      <a:pt x="7" y="0"/>
                    </a:lnTo>
                    <a:lnTo>
                      <a:pt x="20" y="5"/>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3" name="Google Shape;803;g18cd47271be_0_4656"/>
              <p:cNvSpPr/>
              <p:nvPr/>
            </p:nvSpPr>
            <p:spPr>
              <a:xfrm>
                <a:off x="3682" y="3216"/>
                <a:ext cx="20" cy="19"/>
              </a:xfrm>
              <a:custGeom>
                <a:rect b="b" l="l" r="r" t="t"/>
                <a:pathLst>
                  <a:path extrusionOk="0" h="19" w="20">
                    <a:moveTo>
                      <a:pt x="20" y="6"/>
                    </a:moveTo>
                    <a:lnTo>
                      <a:pt x="13" y="19"/>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4" name="Google Shape;804;g18cd47271be_0_4656"/>
              <p:cNvSpPr/>
              <p:nvPr/>
            </p:nvSpPr>
            <p:spPr>
              <a:xfrm>
                <a:off x="3689" y="3201"/>
                <a:ext cx="19" cy="19"/>
              </a:xfrm>
              <a:custGeom>
                <a:rect b="b" l="l" r="r" t="t"/>
                <a:pathLst>
                  <a:path extrusionOk="0" h="19" w="19">
                    <a:moveTo>
                      <a:pt x="19" y="7"/>
                    </a:moveTo>
                    <a:lnTo>
                      <a:pt x="13" y="19"/>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5" name="Google Shape;805;g18cd47271be_0_4656"/>
              <p:cNvSpPr/>
              <p:nvPr/>
            </p:nvSpPr>
            <p:spPr>
              <a:xfrm>
                <a:off x="3682" y="3178"/>
                <a:ext cx="20" cy="20"/>
              </a:xfrm>
              <a:custGeom>
                <a:rect b="b" l="l" r="r" t="t"/>
                <a:pathLst>
                  <a:path extrusionOk="0" h="20" w="20">
                    <a:moveTo>
                      <a:pt x="20" y="7"/>
                    </a:moveTo>
                    <a:lnTo>
                      <a:pt x="13" y="20"/>
                    </a:lnTo>
                    <a:lnTo>
                      <a:pt x="0" y="13"/>
                    </a:lnTo>
                    <a:lnTo>
                      <a:pt x="7" y="0"/>
                    </a:lnTo>
                    <a:lnTo>
                      <a:pt x="20"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6" name="Google Shape;806;g18cd47271be_0_4656"/>
              <p:cNvSpPr/>
              <p:nvPr/>
            </p:nvSpPr>
            <p:spPr>
              <a:xfrm>
                <a:off x="3690" y="3164"/>
                <a:ext cx="20" cy="19"/>
              </a:xfrm>
              <a:custGeom>
                <a:rect b="b" l="l" r="r" t="t"/>
                <a:pathLst>
                  <a:path extrusionOk="0" h="19" w="20">
                    <a:moveTo>
                      <a:pt x="20" y="6"/>
                    </a:moveTo>
                    <a:lnTo>
                      <a:pt x="13" y="19"/>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7" name="Google Shape;807;g18cd47271be_0_4656"/>
              <p:cNvSpPr/>
              <p:nvPr/>
            </p:nvSpPr>
            <p:spPr>
              <a:xfrm>
                <a:off x="3697" y="3149"/>
                <a:ext cx="19" cy="18"/>
              </a:xfrm>
              <a:custGeom>
                <a:rect b="b" l="l" r="r" t="t"/>
                <a:pathLst>
                  <a:path extrusionOk="0" h="11" w="12">
                    <a:moveTo>
                      <a:pt x="12" y="3"/>
                    </a:moveTo>
                    <a:cubicBezTo>
                      <a:pt x="8" y="11"/>
                      <a:pt x="8" y="11"/>
                      <a:pt x="8" y="11"/>
                    </a:cubicBezTo>
                    <a:cubicBezTo>
                      <a:pt x="0" y="7"/>
                      <a:pt x="0" y="7"/>
                      <a:pt x="0" y="7"/>
                    </a:cubicBezTo>
                    <a:cubicBezTo>
                      <a:pt x="3" y="2"/>
                      <a:pt x="3" y="2"/>
                      <a:pt x="3" y="2"/>
                    </a:cubicBezTo>
                    <a:cubicBezTo>
                      <a:pt x="4" y="0"/>
                      <a:pt x="5" y="0"/>
                      <a:pt x="6" y="1"/>
                    </a:cubicBezTo>
                    <a:lnTo>
                      <a:pt x="12" y="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8" name="Google Shape;808;g18cd47271be_0_4656"/>
              <p:cNvSpPr/>
              <p:nvPr/>
            </p:nvSpPr>
            <p:spPr>
              <a:xfrm>
                <a:off x="3697" y="3185"/>
                <a:ext cx="19" cy="19"/>
              </a:xfrm>
              <a:custGeom>
                <a:rect b="b" l="l" r="r" t="t"/>
                <a:pathLst>
                  <a:path extrusionOk="0" h="19" w="19">
                    <a:moveTo>
                      <a:pt x="19" y="6"/>
                    </a:moveTo>
                    <a:lnTo>
                      <a:pt x="13"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9" name="Google Shape;809;g18cd47271be_0_4656"/>
              <p:cNvSpPr/>
              <p:nvPr/>
            </p:nvSpPr>
            <p:spPr>
              <a:xfrm>
                <a:off x="3705" y="3170"/>
                <a:ext cx="18" cy="20"/>
              </a:xfrm>
              <a:custGeom>
                <a:rect b="b" l="l" r="r" t="t"/>
                <a:pathLst>
                  <a:path extrusionOk="0" h="20" w="18">
                    <a:moveTo>
                      <a:pt x="18" y="7"/>
                    </a:moveTo>
                    <a:lnTo>
                      <a:pt x="13" y="20"/>
                    </a:lnTo>
                    <a:lnTo>
                      <a:pt x="0" y="13"/>
                    </a:lnTo>
                    <a:lnTo>
                      <a:pt x="5" y="0"/>
                    </a:lnTo>
                    <a:lnTo>
                      <a:pt x="18"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0" name="Google Shape;810;g18cd47271be_0_4656"/>
              <p:cNvSpPr/>
              <p:nvPr/>
            </p:nvSpPr>
            <p:spPr>
              <a:xfrm>
                <a:off x="3712" y="3156"/>
                <a:ext cx="19" cy="19"/>
              </a:xfrm>
              <a:custGeom>
                <a:rect b="b" l="l" r="r" t="t"/>
                <a:pathLst>
                  <a:path extrusionOk="0" h="19" w="19">
                    <a:moveTo>
                      <a:pt x="19" y="6"/>
                    </a:moveTo>
                    <a:lnTo>
                      <a:pt x="12"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1" name="Google Shape;811;g18cd47271be_0_4656"/>
              <p:cNvSpPr/>
              <p:nvPr/>
            </p:nvSpPr>
            <p:spPr>
              <a:xfrm>
                <a:off x="3690" y="3238"/>
                <a:ext cx="20" cy="20"/>
              </a:xfrm>
              <a:custGeom>
                <a:rect b="b" l="l" r="r" t="t"/>
                <a:pathLst>
                  <a:path extrusionOk="0" h="20" w="20">
                    <a:moveTo>
                      <a:pt x="20" y="7"/>
                    </a:moveTo>
                    <a:lnTo>
                      <a:pt x="13" y="20"/>
                    </a:lnTo>
                    <a:lnTo>
                      <a:pt x="0" y="13"/>
                    </a:lnTo>
                    <a:lnTo>
                      <a:pt x="7" y="0"/>
                    </a:lnTo>
                    <a:lnTo>
                      <a:pt x="20"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2" name="Google Shape;812;g18cd47271be_0_4656"/>
              <p:cNvSpPr/>
              <p:nvPr/>
            </p:nvSpPr>
            <p:spPr>
              <a:xfrm>
                <a:off x="3697" y="3224"/>
                <a:ext cx="19" cy="19"/>
              </a:xfrm>
              <a:custGeom>
                <a:rect b="b" l="l" r="r" t="t"/>
                <a:pathLst>
                  <a:path extrusionOk="0" h="19" w="19">
                    <a:moveTo>
                      <a:pt x="19" y="6"/>
                    </a:moveTo>
                    <a:lnTo>
                      <a:pt x="13"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3" name="Google Shape;813;g18cd47271be_0_4656"/>
              <p:cNvSpPr/>
              <p:nvPr/>
            </p:nvSpPr>
            <p:spPr>
              <a:xfrm>
                <a:off x="3705" y="3209"/>
                <a:ext cx="19" cy="18"/>
              </a:xfrm>
              <a:custGeom>
                <a:rect b="b" l="l" r="r" t="t"/>
                <a:pathLst>
                  <a:path extrusionOk="0" h="18" w="19">
                    <a:moveTo>
                      <a:pt x="19" y="7"/>
                    </a:moveTo>
                    <a:lnTo>
                      <a:pt x="13" y="18"/>
                    </a:lnTo>
                    <a:lnTo>
                      <a:pt x="0" y="13"/>
                    </a:lnTo>
                    <a:lnTo>
                      <a:pt x="7"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4" name="Google Shape;814;g18cd47271be_0_4656"/>
              <p:cNvSpPr/>
              <p:nvPr/>
            </p:nvSpPr>
            <p:spPr>
              <a:xfrm>
                <a:off x="3705" y="3246"/>
                <a:ext cx="19" cy="18"/>
              </a:xfrm>
              <a:custGeom>
                <a:rect b="b" l="l" r="r" t="t"/>
                <a:pathLst>
                  <a:path extrusionOk="0" h="11" w="12">
                    <a:moveTo>
                      <a:pt x="12" y="3"/>
                    </a:moveTo>
                    <a:cubicBezTo>
                      <a:pt x="9" y="9"/>
                      <a:pt x="9" y="9"/>
                      <a:pt x="9" y="9"/>
                    </a:cubicBezTo>
                    <a:cubicBezTo>
                      <a:pt x="8" y="10"/>
                      <a:pt x="7" y="11"/>
                      <a:pt x="5" y="10"/>
                    </a:cubicBezTo>
                    <a:cubicBezTo>
                      <a:pt x="0" y="8"/>
                      <a:pt x="0" y="8"/>
                      <a:pt x="0" y="8"/>
                    </a:cubicBezTo>
                    <a:cubicBezTo>
                      <a:pt x="4" y="0"/>
                      <a:pt x="4" y="0"/>
                      <a:pt x="4" y="0"/>
                    </a:cubicBezTo>
                    <a:lnTo>
                      <a:pt x="12" y="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5" name="Google Shape;815;g18cd47271be_0_4656"/>
              <p:cNvSpPr/>
              <p:nvPr/>
            </p:nvSpPr>
            <p:spPr>
              <a:xfrm>
                <a:off x="3712" y="3230"/>
                <a:ext cx="19" cy="20"/>
              </a:xfrm>
              <a:custGeom>
                <a:rect b="b" l="l" r="r" t="t"/>
                <a:pathLst>
                  <a:path extrusionOk="0" h="20" w="19">
                    <a:moveTo>
                      <a:pt x="19" y="7"/>
                    </a:moveTo>
                    <a:lnTo>
                      <a:pt x="12" y="20"/>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6" name="Google Shape;816;g18cd47271be_0_4656"/>
              <p:cNvSpPr/>
              <p:nvPr/>
            </p:nvSpPr>
            <p:spPr>
              <a:xfrm>
                <a:off x="3720" y="3216"/>
                <a:ext cx="19" cy="19"/>
              </a:xfrm>
              <a:custGeom>
                <a:rect b="b" l="l" r="r" t="t"/>
                <a:pathLst>
                  <a:path extrusionOk="0" h="19" w="19">
                    <a:moveTo>
                      <a:pt x="19" y="6"/>
                    </a:moveTo>
                    <a:lnTo>
                      <a:pt x="13" y="19"/>
                    </a:lnTo>
                    <a:lnTo>
                      <a:pt x="0" y="13"/>
                    </a:lnTo>
                    <a:lnTo>
                      <a:pt x="6" y="0"/>
                    </a:lnTo>
                    <a:lnTo>
                      <a:pt x="19"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7" name="Google Shape;817;g18cd47271be_0_4656"/>
              <p:cNvSpPr/>
              <p:nvPr/>
            </p:nvSpPr>
            <p:spPr>
              <a:xfrm>
                <a:off x="3713" y="3193"/>
                <a:ext cx="18" cy="19"/>
              </a:xfrm>
              <a:custGeom>
                <a:rect b="b" l="l" r="r" t="t"/>
                <a:pathLst>
                  <a:path extrusionOk="0" h="19" w="18">
                    <a:moveTo>
                      <a:pt x="18" y="6"/>
                    </a:moveTo>
                    <a:lnTo>
                      <a:pt x="13" y="19"/>
                    </a:lnTo>
                    <a:lnTo>
                      <a:pt x="0" y="13"/>
                    </a:lnTo>
                    <a:lnTo>
                      <a:pt x="5" y="0"/>
                    </a:lnTo>
                    <a:lnTo>
                      <a:pt x="18"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8" name="Google Shape;818;g18cd47271be_0_4656"/>
              <p:cNvSpPr/>
              <p:nvPr/>
            </p:nvSpPr>
            <p:spPr>
              <a:xfrm>
                <a:off x="3720" y="3178"/>
                <a:ext cx="19" cy="20"/>
              </a:xfrm>
              <a:custGeom>
                <a:rect b="b" l="l" r="r" t="t"/>
                <a:pathLst>
                  <a:path extrusionOk="0" h="20" w="19">
                    <a:moveTo>
                      <a:pt x="19" y="7"/>
                    </a:moveTo>
                    <a:lnTo>
                      <a:pt x="13" y="20"/>
                    </a:lnTo>
                    <a:lnTo>
                      <a:pt x="0" y="13"/>
                    </a:lnTo>
                    <a:lnTo>
                      <a:pt x="6" y="0"/>
                    </a:lnTo>
                    <a:lnTo>
                      <a:pt x="19"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9" name="Google Shape;819;g18cd47271be_0_4656"/>
              <p:cNvSpPr/>
              <p:nvPr/>
            </p:nvSpPr>
            <p:spPr>
              <a:xfrm>
                <a:off x="3728" y="3164"/>
                <a:ext cx="19" cy="18"/>
              </a:xfrm>
              <a:custGeom>
                <a:rect b="b" l="l" r="r" t="t"/>
                <a:pathLst>
                  <a:path extrusionOk="0" h="18" w="19">
                    <a:moveTo>
                      <a:pt x="19" y="5"/>
                    </a:moveTo>
                    <a:lnTo>
                      <a:pt x="13" y="18"/>
                    </a:lnTo>
                    <a:lnTo>
                      <a:pt x="0" y="11"/>
                    </a:lnTo>
                    <a:lnTo>
                      <a:pt x="6" y="0"/>
                    </a:lnTo>
                    <a:lnTo>
                      <a:pt x="19" y="5"/>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0" name="Google Shape;820;g18cd47271be_0_4656"/>
              <p:cNvSpPr/>
              <p:nvPr/>
            </p:nvSpPr>
            <p:spPr>
              <a:xfrm>
                <a:off x="3726" y="3199"/>
                <a:ext cx="20" cy="20"/>
              </a:xfrm>
              <a:custGeom>
                <a:rect b="b" l="l" r="r" t="t"/>
                <a:pathLst>
                  <a:path extrusionOk="0" h="20" w="20">
                    <a:moveTo>
                      <a:pt x="20" y="7"/>
                    </a:moveTo>
                    <a:lnTo>
                      <a:pt x="13" y="20"/>
                    </a:lnTo>
                    <a:lnTo>
                      <a:pt x="0" y="13"/>
                    </a:lnTo>
                    <a:lnTo>
                      <a:pt x="7" y="0"/>
                    </a:lnTo>
                    <a:lnTo>
                      <a:pt x="20"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1" name="Google Shape;821;g18cd47271be_0_4656"/>
              <p:cNvSpPr/>
              <p:nvPr/>
            </p:nvSpPr>
            <p:spPr>
              <a:xfrm>
                <a:off x="3734" y="3185"/>
                <a:ext cx="20" cy="19"/>
              </a:xfrm>
              <a:custGeom>
                <a:rect b="b" l="l" r="r" t="t"/>
                <a:pathLst>
                  <a:path extrusionOk="0" h="19" w="20">
                    <a:moveTo>
                      <a:pt x="20" y="6"/>
                    </a:moveTo>
                    <a:lnTo>
                      <a:pt x="13" y="19"/>
                    </a:lnTo>
                    <a:lnTo>
                      <a:pt x="0" y="13"/>
                    </a:lnTo>
                    <a:lnTo>
                      <a:pt x="7" y="0"/>
                    </a:lnTo>
                    <a:lnTo>
                      <a:pt x="20" y="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2" name="Google Shape;822;g18cd47271be_0_4656"/>
              <p:cNvSpPr/>
              <p:nvPr/>
            </p:nvSpPr>
            <p:spPr>
              <a:xfrm>
                <a:off x="3742" y="3170"/>
                <a:ext cx="18" cy="20"/>
              </a:xfrm>
              <a:custGeom>
                <a:rect b="b" l="l" r="r" t="t"/>
                <a:pathLst>
                  <a:path extrusionOk="0" h="12" w="11">
                    <a:moveTo>
                      <a:pt x="10" y="6"/>
                    </a:moveTo>
                    <a:cubicBezTo>
                      <a:pt x="8" y="12"/>
                      <a:pt x="8" y="12"/>
                      <a:pt x="8" y="12"/>
                    </a:cubicBezTo>
                    <a:cubicBezTo>
                      <a:pt x="0" y="8"/>
                      <a:pt x="0" y="8"/>
                      <a:pt x="0" y="8"/>
                    </a:cubicBezTo>
                    <a:cubicBezTo>
                      <a:pt x="3" y="0"/>
                      <a:pt x="3" y="0"/>
                      <a:pt x="3" y="0"/>
                    </a:cubicBezTo>
                    <a:cubicBezTo>
                      <a:pt x="9" y="3"/>
                      <a:pt x="9" y="3"/>
                      <a:pt x="9" y="3"/>
                    </a:cubicBezTo>
                    <a:cubicBezTo>
                      <a:pt x="10" y="3"/>
                      <a:pt x="11" y="5"/>
                      <a:pt x="10" y="6"/>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3" name="Google Shape;823;g18cd47271be_0_4656"/>
              <p:cNvSpPr/>
              <p:nvPr/>
            </p:nvSpPr>
            <p:spPr>
              <a:xfrm>
                <a:off x="3627" y="3242"/>
                <a:ext cx="107" cy="72"/>
              </a:xfrm>
              <a:custGeom>
                <a:rect b="b" l="l" r="r" t="t"/>
                <a:pathLst>
                  <a:path extrusionOk="0" h="45" w="66">
                    <a:moveTo>
                      <a:pt x="6" y="5"/>
                    </a:moveTo>
                    <a:cubicBezTo>
                      <a:pt x="1" y="15"/>
                      <a:pt x="1" y="15"/>
                      <a:pt x="1" y="15"/>
                    </a:cubicBezTo>
                    <a:cubicBezTo>
                      <a:pt x="0" y="18"/>
                      <a:pt x="1" y="22"/>
                      <a:pt x="4" y="23"/>
                    </a:cubicBezTo>
                    <a:cubicBezTo>
                      <a:pt x="45" y="43"/>
                      <a:pt x="45" y="43"/>
                      <a:pt x="45" y="43"/>
                    </a:cubicBezTo>
                    <a:cubicBezTo>
                      <a:pt x="48" y="45"/>
                      <a:pt x="51" y="44"/>
                      <a:pt x="53" y="42"/>
                    </a:cubicBezTo>
                    <a:cubicBezTo>
                      <a:pt x="53" y="42"/>
                      <a:pt x="54" y="43"/>
                      <a:pt x="55" y="43"/>
                    </a:cubicBezTo>
                    <a:cubicBezTo>
                      <a:pt x="58" y="45"/>
                      <a:pt x="63" y="43"/>
                      <a:pt x="65" y="40"/>
                    </a:cubicBezTo>
                    <a:cubicBezTo>
                      <a:pt x="66" y="36"/>
                      <a:pt x="65" y="32"/>
                      <a:pt x="61" y="30"/>
                    </a:cubicBezTo>
                    <a:cubicBezTo>
                      <a:pt x="60" y="29"/>
                      <a:pt x="60" y="29"/>
                      <a:pt x="59" y="29"/>
                    </a:cubicBezTo>
                    <a:cubicBezTo>
                      <a:pt x="59" y="26"/>
                      <a:pt x="58" y="23"/>
                      <a:pt x="55" y="22"/>
                    </a:cubicBezTo>
                    <a:cubicBezTo>
                      <a:pt x="15" y="2"/>
                      <a:pt x="15" y="2"/>
                      <a:pt x="15" y="2"/>
                    </a:cubicBezTo>
                    <a:cubicBezTo>
                      <a:pt x="12" y="0"/>
                      <a:pt x="8" y="2"/>
                      <a:pt x="6" y="5"/>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4" name="Google Shape;824;g18cd47271be_0_4656"/>
              <p:cNvSpPr/>
              <p:nvPr/>
            </p:nvSpPr>
            <p:spPr>
              <a:xfrm>
                <a:off x="3597" y="3222"/>
                <a:ext cx="45" cy="58"/>
              </a:xfrm>
              <a:custGeom>
                <a:rect b="b" l="l" r="r" t="t"/>
                <a:pathLst>
                  <a:path extrusionOk="0" h="36" w="28">
                    <a:moveTo>
                      <a:pt x="14" y="1"/>
                    </a:moveTo>
                    <a:cubicBezTo>
                      <a:pt x="1" y="28"/>
                      <a:pt x="1" y="28"/>
                      <a:pt x="1" y="28"/>
                    </a:cubicBezTo>
                    <a:cubicBezTo>
                      <a:pt x="0" y="28"/>
                      <a:pt x="1" y="30"/>
                      <a:pt x="2" y="30"/>
                    </a:cubicBezTo>
                    <a:cubicBezTo>
                      <a:pt x="12" y="35"/>
                      <a:pt x="12" y="35"/>
                      <a:pt x="12" y="35"/>
                    </a:cubicBezTo>
                    <a:cubicBezTo>
                      <a:pt x="13" y="36"/>
                      <a:pt x="14" y="35"/>
                      <a:pt x="14" y="34"/>
                    </a:cubicBezTo>
                    <a:cubicBezTo>
                      <a:pt x="27" y="8"/>
                      <a:pt x="27" y="8"/>
                      <a:pt x="27" y="8"/>
                    </a:cubicBezTo>
                    <a:cubicBezTo>
                      <a:pt x="28" y="7"/>
                      <a:pt x="27" y="6"/>
                      <a:pt x="26" y="5"/>
                    </a:cubicBezTo>
                    <a:cubicBezTo>
                      <a:pt x="16" y="0"/>
                      <a:pt x="16" y="0"/>
                      <a:pt x="16" y="0"/>
                    </a:cubicBezTo>
                    <a:cubicBezTo>
                      <a:pt x="15" y="0"/>
                      <a:pt x="14" y="0"/>
                      <a:pt x="14" y="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5" name="Google Shape;825;g18cd47271be_0_4656"/>
              <p:cNvSpPr/>
              <p:nvPr/>
            </p:nvSpPr>
            <p:spPr>
              <a:xfrm>
                <a:off x="3634" y="3242"/>
                <a:ext cx="100" cy="63"/>
              </a:xfrm>
              <a:custGeom>
                <a:rect b="b" l="l" r="r" t="t"/>
                <a:pathLst>
                  <a:path extrusionOk="0" h="39" w="62">
                    <a:moveTo>
                      <a:pt x="2" y="5"/>
                    </a:moveTo>
                    <a:cubicBezTo>
                      <a:pt x="0" y="10"/>
                      <a:pt x="0" y="10"/>
                      <a:pt x="0" y="10"/>
                    </a:cubicBezTo>
                    <a:cubicBezTo>
                      <a:pt x="61" y="39"/>
                      <a:pt x="61" y="39"/>
                      <a:pt x="61" y="39"/>
                    </a:cubicBezTo>
                    <a:cubicBezTo>
                      <a:pt x="62" y="36"/>
                      <a:pt x="61" y="31"/>
                      <a:pt x="57" y="30"/>
                    </a:cubicBezTo>
                    <a:cubicBezTo>
                      <a:pt x="56" y="29"/>
                      <a:pt x="56" y="29"/>
                      <a:pt x="55" y="29"/>
                    </a:cubicBezTo>
                    <a:cubicBezTo>
                      <a:pt x="55" y="26"/>
                      <a:pt x="54" y="23"/>
                      <a:pt x="51" y="22"/>
                    </a:cubicBezTo>
                    <a:cubicBezTo>
                      <a:pt x="11" y="2"/>
                      <a:pt x="11" y="2"/>
                      <a:pt x="11" y="2"/>
                    </a:cubicBezTo>
                    <a:cubicBezTo>
                      <a:pt x="8" y="0"/>
                      <a:pt x="4" y="2"/>
                      <a:pt x="2" y="5"/>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6" name="Google Shape;826;g18cd47271be_0_4656"/>
              <p:cNvSpPr/>
              <p:nvPr/>
            </p:nvSpPr>
            <p:spPr>
              <a:xfrm>
                <a:off x="3608" y="3222"/>
                <a:ext cx="34" cy="34"/>
              </a:xfrm>
              <a:custGeom>
                <a:rect b="b" l="l" r="r" t="t"/>
                <a:pathLst>
                  <a:path extrusionOk="0" h="21" w="21">
                    <a:moveTo>
                      <a:pt x="7" y="1"/>
                    </a:moveTo>
                    <a:cubicBezTo>
                      <a:pt x="0" y="14"/>
                      <a:pt x="0" y="14"/>
                      <a:pt x="0" y="14"/>
                    </a:cubicBezTo>
                    <a:cubicBezTo>
                      <a:pt x="14" y="21"/>
                      <a:pt x="14" y="21"/>
                      <a:pt x="14" y="21"/>
                    </a:cubicBezTo>
                    <a:cubicBezTo>
                      <a:pt x="20" y="8"/>
                      <a:pt x="20" y="8"/>
                      <a:pt x="20" y="8"/>
                    </a:cubicBezTo>
                    <a:cubicBezTo>
                      <a:pt x="21" y="7"/>
                      <a:pt x="20" y="6"/>
                      <a:pt x="19" y="5"/>
                    </a:cubicBezTo>
                    <a:cubicBezTo>
                      <a:pt x="9" y="0"/>
                      <a:pt x="9" y="0"/>
                      <a:pt x="9" y="0"/>
                    </a:cubicBezTo>
                    <a:cubicBezTo>
                      <a:pt x="8" y="0"/>
                      <a:pt x="7" y="0"/>
                      <a:pt x="7" y="1"/>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7" name="Google Shape;827;g18cd47271be_0_4656"/>
              <p:cNvSpPr/>
              <p:nvPr/>
            </p:nvSpPr>
            <p:spPr>
              <a:xfrm>
                <a:off x="4957" y="3321"/>
                <a:ext cx="99" cy="95"/>
              </a:xfrm>
              <a:custGeom>
                <a:rect b="b" l="l" r="r" t="t"/>
                <a:pathLst>
                  <a:path extrusionOk="0" h="59" w="61">
                    <a:moveTo>
                      <a:pt x="1" y="25"/>
                    </a:moveTo>
                    <a:cubicBezTo>
                      <a:pt x="19" y="2"/>
                      <a:pt x="19" y="2"/>
                      <a:pt x="19" y="2"/>
                    </a:cubicBezTo>
                    <a:cubicBezTo>
                      <a:pt x="20" y="1"/>
                      <a:pt x="22" y="0"/>
                      <a:pt x="23" y="1"/>
                    </a:cubicBezTo>
                    <a:cubicBezTo>
                      <a:pt x="59" y="31"/>
                      <a:pt x="59" y="31"/>
                      <a:pt x="59" y="31"/>
                    </a:cubicBezTo>
                    <a:cubicBezTo>
                      <a:pt x="60" y="31"/>
                      <a:pt x="61" y="33"/>
                      <a:pt x="60" y="34"/>
                    </a:cubicBezTo>
                    <a:cubicBezTo>
                      <a:pt x="41" y="57"/>
                      <a:pt x="41" y="57"/>
                      <a:pt x="41" y="57"/>
                    </a:cubicBezTo>
                    <a:cubicBezTo>
                      <a:pt x="40" y="58"/>
                      <a:pt x="39" y="59"/>
                      <a:pt x="38" y="58"/>
                    </a:cubicBezTo>
                    <a:cubicBezTo>
                      <a:pt x="1" y="28"/>
                      <a:pt x="1" y="28"/>
                      <a:pt x="1" y="28"/>
                    </a:cubicBezTo>
                    <a:cubicBezTo>
                      <a:pt x="0" y="28"/>
                      <a:pt x="0" y="26"/>
                      <a:pt x="1" y="2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8" name="Google Shape;828;g18cd47271be_0_4656"/>
              <p:cNvSpPr/>
              <p:nvPr/>
            </p:nvSpPr>
            <p:spPr>
              <a:xfrm>
                <a:off x="4983" y="3324"/>
                <a:ext cx="17" cy="16"/>
              </a:xfrm>
              <a:custGeom>
                <a:rect b="b" l="l" r="r" t="t"/>
                <a:pathLst>
                  <a:path extrusionOk="0" h="10" w="10">
                    <a:moveTo>
                      <a:pt x="6" y="10"/>
                    </a:moveTo>
                    <a:cubicBezTo>
                      <a:pt x="0" y="5"/>
                      <a:pt x="0" y="5"/>
                      <a:pt x="0" y="5"/>
                    </a:cubicBezTo>
                    <a:cubicBezTo>
                      <a:pt x="4" y="1"/>
                      <a:pt x="4" y="1"/>
                      <a:pt x="4" y="1"/>
                    </a:cubicBezTo>
                    <a:cubicBezTo>
                      <a:pt x="4" y="1"/>
                      <a:pt x="6" y="0"/>
                      <a:pt x="6" y="1"/>
                    </a:cubicBezTo>
                    <a:cubicBezTo>
                      <a:pt x="10" y="4"/>
                      <a:pt x="10" y="4"/>
                      <a:pt x="10" y="4"/>
                    </a:cubicBezTo>
                    <a:lnTo>
                      <a:pt x="6"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9" name="Google Shape;829;g18cd47271be_0_4656"/>
              <p:cNvSpPr/>
              <p:nvPr/>
            </p:nvSpPr>
            <p:spPr>
              <a:xfrm>
                <a:off x="4995" y="3332"/>
                <a:ext cx="16" cy="16"/>
              </a:xfrm>
              <a:custGeom>
                <a:rect b="b" l="l" r="r" t="t"/>
                <a:pathLst>
                  <a:path extrusionOk="0" h="16" w="16">
                    <a:moveTo>
                      <a:pt x="9" y="16"/>
                    </a:moveTo>
                    <a:lnTo>
                      <a:pt x="0" y="10"/>
                    </a:lnTo>
                    <a:lnTo>
                      <a:pt x="6" y="0"/>
                    </a:lnTo>
                    <a:lnTo>
                      <a:pt x="16" y="8"/>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0" name="Google Shape;830;g18cd47271be_0_4656"/>
              <p:cNvSpPr/>
              <p:nvPr/>
            </p:nvSpPr>
            <p:spPr>
              <a:xfrm>
                <a:off x="5004" y="3340"/>
                <a:ext cx="17" cy="17"/>
              </a:xfrm>
              <a:custGeom>
                <a:rect b="b" l="l" r="r" t="t"/>
                <a:pathLst>
                  <a:path extrusionOk="0" h="17" w="17">
                    <a:moveTo>
                      <a:pt x="10" y="17"/>
                    </a:moveTo>
                    <a:lnTo>
                      <a:pt x="0" y="10"/>
                    </a:lnTo>
                    <a:lnTo>
                      <a:pt x="9" y="0"/>
                    </a:lnTo>
                    <a:lnTo>
                      <a:pt x="17" y="8"/>
                    </a:lnTo>
                    <a:lnTo>
                      <a:pt x="10"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1" name="Google Shape;831;g18cd47271be_0_4656"/>
              <p:cNvSpPr/>
              <p:nvPr/>
            </p:nvSpPr>
            <p:spPr>
              <a:xfrm>
                <a:off x="4975" y="3334"/>
                <a:ext cx="16" cy="16"/>
              </a:xfrm>
              <a:custGeom>
                <a:rect b="b" l="l" r="r" t="t"/>
                <a:pathLst>
                  <a:path extrusionOk="0" h="16" w="16">
                    <a:moveTo>
                      <a:pt x="10" y="16"/>
                    </a:moveTo>
                    <a:lnTo>
                      <a:pt x="0" y="10"/>
                    </a:lnTo>
                    <a:lnTo>
                      <a:pt x="8" y="0"/>
                    </a:lnTo>
                    <a:lnTo>
                      <a:pt x="16" y="8"/>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2" name="Google Shape;832;g18cd47271be_0_4656"/>
              <p:cNvSpPr/>
              <p:nvPr/>
            </p:nvSpPr>
            <p:spPr>
              <a:xfrm>
                <a:off x="4987" y="3342"/>
                <a:ext cx="16" cy="16"/>
              </a:xfrm>
              <a:custGeom>
                <a:rect b="b" l="l" r="r" t="t"/>
                <a:pathLst>
                  <a:path extrusionOk="0" h="16" w="16">
                    <a:moveTo>
                      <a:pt x="9" y="16"/>
                    </a:moveTo>
                    <a:lnTo>
                      <a:pt x="0" y="10"/>
                    </a:lnTo>
                    <a:lnTo>
                      <a:pt x="6" y="0"/>
                    </a:lnTo>
                    <a:lnTo>
                      <a:pt x="16" y="8"/>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3" name="Google Shape;833;g18cd47271be_0_4656"/>
              <p:cNvSpPr/>
              <p:nvPr/>
            </p:nvSpPr>
            <p:spPr>
              <a:xfrm>
                <a:off x="4996" y="3350"/>
                <a:ext cx="18" cy="18"/>
              </a:xfrm>
              <a:custGeom>
                <a:rect b="b" l="l" r="r" t="t"/>
                <a:pathLst>
                  <a:path extrusionOk="0" h="18" w="18">
                    <a:moveTo>
                      <a:pt x="10" y="18"/>
                    </a:moveTo>
                    <a:lnTo>
                      <a:pt x="0" y="10"/>
                    </a:lnTo>
                    <a:lnTo>
                      <a:pt x="8" y="0"/>
                    </a:lnTo>
                    <a:lnTo>
                      <a:pt x="18" y="8"/>
                    </a:lnTo>
                    <a:lnTo>
                      <a:pt x="10" y="1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4" name="Google Shape;834;g18cd47271be_0_4656"/>
              <p:cNvSpPr/>
              <p:nvPr/>
            </p:nvSpPr>
            <p:spPr>
              <a:xfrm>
                <a:off x="5016" y="3350"/>
                <a:ext cx="16" cy="16"/>
              </a:xfrm>
              <a:custGeom>
                <a:rect b="b" l="l" r="r" t="t"/>
                <a:pathLst>
                  <a:path extrusionOk="0" h="16" w="16">
                    <a:moveTo>
                      <a:pt x="9" y="16"/>
                    </a:moveTo>
                    <a:lnTo>
                      <a:pt x="0" y="8"/>
                    </a:lnTo>
                    <a:lnTo>
                      <a:pt x="8" y="0"/>
                    </a:lnTo>
                    <a:lnTo>
                      <a:pt x="16" y="7"/>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5" name="Google Shape;835;g18cd47271be_0_4656"/>
              <p:cNvSpPr/>
              <p:nvPr/>
            </p:nvSpPr>
            <p:spPr>
              <a:xfrm>
                <a:off x="5027" y="3358"/>
                <a:ext cx="16" cy="16"/>
              </a:xfrm>
              <a:custGeom>
                <a:rect b="b" l="l" r="r" t="t"/>
                <a:pathLst>
                  <a:path extrusionOk="0" h="16" w="16">
                    <a:moveTo>
                      <a:pt x="8" y="16"/>
                    </a:moveTo>
                    <a:lnTo>
                      <a:pt x="0" y="8"/>
                    </a:lnTo>
                    <a:lnTo>
                      <a:pt x="7" y="0"/>
                    </a:lnTo>
                    <a:lnTo>
                      <a:pt x="16" y="7"/>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6" name="Google Shape;836;g18cd47271be_0_4656"/>
              <p:cNvSpPr/>
              <p:nvPr/>
            </p:nvSpPr>
            <p:spPr>
              <a:xfrm>
                <a:off x="5037" y="3366"/>
                <a:ext cx="16" cy="16"/>
              </a:xfrm>
              <a:custGeom>
                <a:rect b="b" l="l" r="r" t="t"/>
                <a:pathLst>
                  <a:path extrusionOk="0" h="10" w="10">
                    <a:moveTo>
                      <a:pt x="6" y="10"/>
                    </a:moveTo>
                    <a:cubicBezTo>
                      <a:pt x="0" y="6"/>
                      <a:pt x="0" y="6"/>
                      <a:pt x="0" y="6"/>
                    </a:cubicBezTo>
                    <a:cubicBezTo>
                      <a:pt x="5" y="0"/>
                      <a:pt x="5" y="0"/>
                      <a:pt x="5" y="0"/>
                    </a:cubicBezTo>
                    <a:cubicBezTo>
                      <a:pt x="9" y="3"/>
                      <a:pt x="9" y="3"/>
                      <a:pt x="9" y="3"/>
                    </a:cubicBezTo>
                    <a:cubicBezTo>
                      <a:pt x="9" y="4"/>
                      <a:pt x="10" y="5"/>
                      <a:pt x="9" y="6"/>
                    </a:cubicBezTo>
                    <a:lnTo>
                      <a:pt x="6"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7" name="Google Shape;837;g18cd47271be_0_4656"/>
              <p:cNvSpPr/>
              <p:nvPr/>
            </p:nvSpPr>
            <p:spPr>
              <a:xfrm>
                <a:off x="5008" y="3360"/>
                <a:ext cx="16" cy="16"/>
              </a:xfrm>
              <a:custGeom>
                <a:rect b="b" l="l" r="r" t="t"/>
                <a:pathLst>
                  <a:path extrusionOk="0" h="16" w="16">
                    <a:moveTo>
                      <a:pt x="9" y="16"/>
                    </a:moveTo>
                    <a:lnTo>
                      <a:pt x="0" y="8"/>
                    </a:lnTo>
                    <a:lnTo>
                      <a:pt x="8" y="0"/>
                    </a:lnTo>
                    <a:lnTo>
                      <a:pt x="16" y="6"/>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8" name="Google Shape;838;g18cd47271be_0_4656"/>
              <p:cNvSpPr/>
              <p:nvPr/>
            </p:nvSpPr>
            <p:spPr>
              <a:xfrm>
                <a:off x="5019" y="3368"/>
                <a:ext cx="16" cy="16"/>
              </a:xfrm>
              <a:custGeom>
                <a:rect b="b" l="l" r="r" t="t"/>
                <a:pathLst>
                  <a:path extrusionOk="0" h="16" w="16">
                    <a:moveTo>
                      <a:pt x="8" y="16"/>
                    </a:moveTo>
                    <a:lnTo>
                      <a:pt x="0" y="10"/>
                    </a:lnTo>
                    <a:lnTo>
                      <a:pt x="6" y="0"/>
                    </a:lnTo>
                    <a:lnTo>
                      <a:pt x="16" y="6"/>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9" name="Google Shape;839;g18cd47271be_0_4656"/>
              <p:cNvSpPr/>
              <p:nvPr/>
            </p:nvSpPr>
            <p:spPr>
              <a:xfrm>
                <a:off x="5029" y="3376"/>
                <a:ext cx="16" cy="16"/>
              </a:xfrm>
              <a:custGeom>
                <a:rect b="b" l="l" r="r" t="t"/>
                <a:pathLst>
                  <a:path extrusionOk="0" h="16" w="16">
                    <a:moveTo>
                      <a:pt x="9" y="16"/>
                    </a:moveTo>
                    <a:lnTo>
                      <a:pt x="0" y="10"/>
                    </a:lnTo>
                    <a:lnTo>
                      <a:pt x="8" y="0"/>
                    </a:lnTo>
                    <a:lnTo>
                      <a:pt x="16" y="8"/>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0" name="Google Shape;840;g18cd47271be_0_4656"/>
              <p:cNvSpPr/>
              <p:nvPr/>
            </p:nvSpPr>
            <p:spPr>
              <a:xfrm>
                <a:off x="4967" y="3345"/>
                <a:ext cx="16" cy="16"/>
              </a:xfrm>
              <a:custGeom>
                <a:rect b="b" l="l" r="r" t="t"/>
                <a:pathLst>
                  <a:path extrusionOk="0" h="16" w="16">
                    <a:moveTo>
                      <a:pt x="10" y="16"/>
                    </a:moveTo>
                    <a:lnTo>
                      <a:pt x="0" y="8"/>
                    </a:lnTo>
                    <a:lnTo>
                      <a:pt x="8" y="0"/>
                    </a:lnTo>
                    <a:lnTo>
                      <a:pt x="16" y="7"/>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1" name="Google Shape;841;g18cd47271be_0_4656"/>
              <p:cNvSpPr/>
              <p:nvPr/>
            </p:nvSpPr>
            <p:spPr>
              <a:xfrm>
                <a:off x="4978" y="3353"/>
                <a:ext cx="17" cy="16"/>
              </a:xfrm>
              <a:custGeom>
                <a:rect b="b" l="l" r="r" t="t"/>
                <a:pathLst>
                  <a:path extrusionOk="0" h="16" w="17">
                    <a:moveTo>
                      <a:pt x="9" y="16"/>
                    </a:moveTo>
                    <a:lnTo>
                      <a:pt x="0" y="10"/>
                    </a:lnTo>
                    <a:lnTo>
                      <a:pt x="7" y="0"/>
                    </a:lnTo>
                    <a:lnTo>
                      <a:pt x="17" y="7"/>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2" name="Google Shape;842;g18cd47271be_0_4656"/>
              <p:cNvSpPr/>
              <p:nvPr/>
            </p:nvSpPr>
            <p:spPr>
              <a:xfrm>
                <a:off x="4988" y="3361"/>
                <a:ext cx="16" cy="17"/>
              </a:xfrm>
              <a:custGeom>
                <a:rect b="b" l="l" r="r" t="t"/>
                <a:pathLst>
                  <a:path extrusionOk="0" h="17" w="16">
                    <a:moveTo>
                      <a:pt x="10" y="17"/>
                    </a:moveTo>
                    <a:lnTo>
                      <a:pt x="0" y="10"/>
                    </a:lnTo>
                    <a:lnTo>
                      <a:pt x="8" y="0"/>
                    </a:lnTo>
                    <a:lnTo>
                      <a:pt x="16" y="8"/>
                    </a:lnTo>
                    <a:lnTo>
                      <a:pt x="10"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3" name="Google Shape;843;g18cd47271be_0_4656"/>
              <p:cNvSpPr/>
              <p:nvPr/>
            </p:nvSpPr>
            <p:spPr>
              <a:xfrm>
                <a:off x="4961" y="3355"/>
                <a:ext cx="14" cy="16"/>
              </a:xfrm>
              <a:custGeom>
                <a:rect b="b" l="l" r="r" t="t"/>
                <a:pathLst>
                  <a:path extrusionOk="0" h="10" w="9">
                    <a:moveTo>
                      <a:pt x="5" y="10"/>
                    </a:moveTo>
                    <a:cubicBezTo>
                      <a:pt x="1" y="7"/>
                      <a:pt x="1" y="7"/>
                      <a:pt x="1" y="7"/>
                    </a:cubicBezTo>
                    <a:cubicBezTo>
                      <a:pt x="0" y="6"/>
                      <a:pt x="0" y="5"/>
                      <a:pt x="0" y="4"/>
                    </a:cubicBezTo>
                    <a:cubicBezTo>
                      <a:pt x="4" y="0"/>
                      <a:pt x="4" y="0"/>
                      <a:pt x="4" y="0"/>
                    </a:cubicBezTo>
                    <a:cubicBezTo>
                      <a:pt x="9" y="4"/>
                      <a:pt x="9" y="4"/>
                      <a:pt x="9" y="4"/>
                    </a:cubicBezTo>
                    <a:lnTo>
                      <a:pt x="5"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4" name="Google Shape;844;g18cd47271be_0_4656"/>
              <p:cNvSpPr/>
              <p:nvPr/>
            </p:nvSpPr>
            <p:spPr>
              <a:xfrm>
                <a:off x="4970" y="3363"/>
                <a:ext cx="17" cy="16"/>
              </a:xfrm>
              <a:custGeom>
                <a:rect b="b" l="l" r="r" t="t"/>
                <a:pathLst>
                  <a:path extrusionOk="0" h="16" w="17">
                    <a:moveTo>
                      <a:pt x="8" y="16"/>
                    </a:moveTo>
                    <a:lnTo>
                      <a:pt x="0" y="10"/>
                    </a:lnTo>
                    <a:lnTo>
                      <a:pt x="7" y="0"/>
                    </a:lnTo>
                    <a:lnTo>
                      <a:pt x="17" y="8"/>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5" name="Google Shape;845;g18cd47271be_0_4656"/>
              <p:cNvSpPr/>
              <p:nvPr/>
            </p:nvSpPr>
            <p:spPr>
              <a:xfrm>
                <a:off x="4980" y="3371"/>
                <a:ext cx="16" cy="16"/>
              </a:xfrm>
              <a:custGeom>
                <a:rect b="b" l="l" r="r" t="t"/>
                <a:pathLst>
                  <a:path extrusionOk="0" h="16" w="16">
                    <a:moveTo>
                      <a:pt x="10" y="16"/>
                    </a:moveTo>
                    <a:lnTo>
                      <a:pt x="0" y="10"/>
                    </a:lnTo>
                    <a:lnTo>
                      <a:pt x="8" y="0"/>
                    </a:lnTo>
                    <a:lnTo>
                      <a:pt x="16" y="8"/>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6" name="Google Shape;846;g18cd47271be_0_4656"/>
              <p:cNvSpPr/>
              <p:nvPr/>
            </p:nvSpPr>
            <p:spPr>
              <a:xfrm>
                <a:off x="5000" y="3369"/>
                <a:ext cx="16" cy="17"/>
              </a:xfrm>
              <a:custGeom>
                <a:rect b="b" l="l" r="r" t="t"/>
                <a:pathLst>
                  <a:path extrusionOk="0" h="17" w="16">
                    <a:moveTo>
                      <a:pt x="8" y="17"/>
                    </a:moveTo>
                    <a:lnTo>
                      <a:pt x="0" y="10"/>
                    </a:lnTo>
                    <a:lnTo>
                      <a:pt x="6" y="0"/>
                    </a:lnTo>
                    <a:lnTo>
                      <a:pt x="16" y="9"/>
                    </a:lnTo>
                    <a:lnTo>
                      <a:pt x="8"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7" name="Google Shape;847;g18cd47271be_0_4656"/>
              <p:cNvSpPr/>
              <p:nvPr/>
            </p:nvSpPr>
            <p:spPr>
              <a:xfrm>
                <a:off x="5009" y="3379"/>
                <a:ext cx="16" cy="16"/>
              </a:xfrm>
              <a:custGeom>
                <a:rect b="b" l="l" r="r" t="t"/>
                <a:pathLst>
                  <a:path extrusionOk="0" h="16" w="16">
                    <a:moveTo>
                      <a:pt x="10" y="16"/>
                    </a:moveTo>
                    <a:lnTo>
                      <a:pt x="0" y="8"/>
                    </a:lnTo>
                    <a:lnTo>
                      <a:pt x="8" y="0"/>
                    </a:lnTo>
                    <a:lnTo>
                      <a:pt x="16" y="7"/>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8" name="Google Shape;848;g18cd47271be_0_4656"/>
              <p:cNvSpPr/>
              <p:nvPr/>
            </p:nvSpPr>
            <p:spPr>
              <a:xfrm>
                <a:off x="5021" y="3387"/>
                <a:ext cx="16" cy="16"/>
              </a:xfrm>
              <a:custGeom>
                <a:rect b="b" l="l" r="r" t="t"/>
                <a:pathLst>
                  <a:path extrusionOk="0" h="16" w="16">
                    <a:moveTo>
                      <a:pt x="8" y="16"/>
                    </a:moveTo>
                    <a:lnTo>
                      <a:pt x="0" y="8"/>
                    </a:lnTo>
                    <a:lnTo>
                      <a:pt x="6" y="0"/>
                    </a:lnTo>
                    <a:lnTo>
                      <a:pt x="16" y="7"/>
                    </a:lnTo>
                    <a:lnTo>
                      <a:pt x="8"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9" name="Google Shape;849;g18cd47271be_0_4656"/>
              <p:cNvSpPr/>
              <p:nvPr/>
            </p:nvSpPr>
            <p:spPr>
              <a:xfrm>
                <a:off x="4991" y="3381"/>
                <a:ext cx="17" cy="16"/>
              </a:xfrm>
              <a:custGeom>
                <a:rect b="b" l="l" r="r" t="t"/>
                <a:pathLst>
                  <a:path extrusionOk="0" h="16" w="17">
                    <a:moveTo>
                      <a:pt x="9" y="16"/>
                    </a:moveTo>
                    <a:lnTo>
                      <a:pt x="0" y="8"/>
                    </a:lnTo>
                    <a:lnTo>
                      <a:pt x="7" y="0"/>
                    </a:lnTo>
                    <a:lnTo>
                      <a:pt x="17" y="6"/>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0" name="Google Shape;850;g18cd47271be_0_4656"/>
              <p:cNvSpPr/>
              <p:nvPr/>
            </p:nvSpPr>
            <p:spPr>
              <a:xfrm>
                <a:off x="5001" y="3389"/>
                <a:ext cx="16" cy="16"/>
              </a:xfrm>
              <a:custGeom>
                <a:rect b="b" l="l" r="r" t="t"/>
                <a:pathLst>
                  <a:path extrusionOk="0" h="16" w="16">
                    <a:moveTo>
                      <a:pt x="10" y="16"/>
                    </a:moveTo>
                    <a:lnTo>
                      <a:pt x="0" y="8"/>
                    </a:lnTo>
                    <a:lnTo>
                      <a:pt x="8" y="0"/>
                    </a:lnTo>
                    <a:lnTo>
                      <a:pt x="16" y="6"/>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1" name="Google Shape;851;g18cd47271be_0_4656"/>
              <p:cNvSpPr/>
              <p:nvPr/>
            </p:nvSpPr>
            <p:spPr>
              <a:xfrm>
                <a:off x="5013" y="3397"/>
                <a:ext cx="16" cy="16"/>
              </a:xfrm>
              <a:custGeom>
                <a:rect b="b" l="l" r="r" t="t"/>
                <a:pathLst>
                  <a:path extrusionOk="0" h="10" w="10">
                    <a:moveTo>
                      <a:pt x="4" y="9"/>
                    </a:moveTo>
                    <a:cubicBezTo>
                      <a:pt x="0" y="6"/>
                      <a:pt x="0" y="6"/>
                      <a:pt x="0" y="6"/>
                    </a:cubicBezTo>
                    <a:cubicBezTo>
                      <a:pt x="4" y="0"/>
                      <a:pt x="4" y="0"/>
                      <a:pt x="4" y="0"/>
                    </a:cubicBezTo>
                    <a:cubicBezTo>
                      <a:pt x="10" y="5"/>
                      <a:pt x="10" y="5"/>
                      <a:pt x="10" y="5"/>
                    </a:cubicBezTo>
                    <a:cubicBezTo>
                      <a:pt x="7" y="9"/>
                      <a:pt x="7" y="9"/>
                      <a:pt x="7" y="9"/>
                    </a:cubicBezTo>
                    <a:cubicBezTo>
                      <a:pt x="6" y="9"/>
                      <a:pt x="5" y="10"/>
                      <a:pt x="4"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2" name="Google Shape;852;g18cd47271be_0_4656"/>
              <p:cNvSpPr/>
              <p:nvPr/>
            </p:nvSpPr>
            <p:spPr>
              <a:xfrm>
                <a:off x="5058" y="3402"/>
                <a:ext cx="97" cy="94"/>
              </a:xfrm>
              <a:custGeom>
                <a:rect b="b" l="l" r="r" t="t"/>
                <a:pathLst>
                  <a:path extrusionOk="0" h="58" w="60">
                    <a:moveTo>
                      <a:pt x="0" y="25"/>
                    </a:moveTo>
                    <a:cubicBezTo>
                      <a:pt x="19" y="1"/>
                      <a:pt x="19" y="1"/>
                      <a:pt x="19" y="1"/>
                    </a:cubicBezTo>
                    <a:cubicBezTo>
                      <a:pt x="20" y="0"/>
                      <a:pt x="21" y="0"/>
                      <a:pt x="22" y="0"/>
                    </a:cubicBezTo>
                    <a:cubicBezTo>
                      <a:pt x="59" y="30"/>
                      <a:pt x="59" y="30"/>
                      <a:pt x="59" y="30"/>
                    </a:cubicBezTo>
                    <a:cubicBezTo>
                      <a:pt x="60" y="31"/>
                      <a:pt x="60" y="32"/>
                      <a:pt x="60" y="33"/>
                    </a:cubicBezTo>
                    <a:cubicBezTo>
                      <a:pt x="41" y="57"/>
                      <a:pt x="41" y="57"/>
                      <a:pt x="41" y="57"/>
                    </a:cubicBezTo>
                    <a:cubicBezTo>
                      <a:pt x="40" y="58"/>
                      <a:pt x="39" y="58"/>
                      <a:pt x="38" y="57"/>
                    </a:cubicBezTo>
                    <a:cubicBezTo>
                      <a:pt x="1" y="28"/>
                      <a:pt x="1" y="28"/>
                      <a:pt x="1" y="28"/>
                    </a:cubicBezTo>
                    <a:cubicBezTo>
                      <a:pt x="0" y="27"/>
                      <a:pt x="0" y="25"/>
                      <a:pt x="0" y="25"/>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3" name="Google Shape;853;g18cd47271be_0_4656"/>
              <p:cNvSpPr/>
              <p:nvPr/>
            </p:nvSpPr>
            <p:spPr>
              <a:xfrm>
                <a:off x="5084" y="3405"/>
                <a:ext cx="16" cy="15"/>
              </a:xfrm>
              <a:custGeom>
                <a:rect b="b" l="l" r="r" t="t"/>
                <a:pathLst>
                  <a:path extrusionOk="0" h="9" w="10">
                    <a:moveTo>
                      <a:pt x="6" y="9"/>
                    </a:moveTo>
                    <a:cubicBezTo>
                      <a:pt x="0" y="5"/>
                      <a:pt x="0" y="5"/>
                      <a:pt x="0" y="5"/>
                    </a:cubicBezTo>
                    <a:cubicBezTo>
                      <a:pt x="3" y="1"/>
                      <a:pt x="3" y="1"/>
                      <a:pt x="3" y="1"/>
                    </a:cubicBezTo>
                    <a:cubicBezTo>
                      <a:pt x="4" y="0"/>
                      <a:pt x="5" y="0"/>
                      <a:pt x="6" y="0"/>
                    </a:cubicBezTo>
                    <a:cubicBezTo>
                      <a:pt x="10" y="4"/>
                      <a:pt x="10" y="4"/>
                      <a:pt x="10" y="4"/>
                    </a:cubicBezTo>
                    <a:lnTo>
                      <a:pt x="6" y="9"/>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4" name="Google Shape;854;g18cd47271be_0_4656"/>
              <p:cNvSpPr/>
              <p:nvPr/>
            </p:nvSpPr>
            <p:spPr>
              <a:xfrm>
                <a:off x="5095" y="3412"/>
                <a:ext cx="16" cy="16"/>
              </a:xfrm>
              <a:custGeom>
                <a:rect b="b" l="l" r="r" t="t"/>
                <a:pathLst>
                  <a:path extrusionOk="0" h="16" w="16">
                    <a:moveTo>
                      <a:pt x="8" y="16"/>
                    </a:moveTo>
                    <a:lnTo>
                      <a:pt x="0" y="9"/>
                    </a:lnTo>
                    <a:lnTo>
                      <a:pt x="7" y="0"/>
                    </a:lnTo>
                    <a:lnTo>
                      <a:pt x="16" y="8"/>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5" name="Google Shape;855;g18cd47271be_0_4656"/>
              <p:cNvSpPr/>
              <p:nvPr/>
            </p:nvSpPr>
            <p:spPr>
              <a:xfrm>
                <a:off x="5105" y="3421"/>
                <a:ext cx="16" cy="16"/>
              </a:xfrm>
              <a:custGeom>
                <a:rect b="b" l="l" r="r" t="t"/>
                <a:pathLst>
                  <a:path extrusionOk="0" h="16" w="16">
                    <a:moveTo>
                      <a:pt x="10" y="16"/>
                    </a:moveTo>
                    <a:lnTo>
                      <a:pt x="0" y="8"/>
                    </a:lnTo>
                    <a:lnTo>
                      <a:pt x="8" y="0"/>
                    </a:lnTo>
                    <a:lnTo>
                      <a:pt x="16" y="7"/>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6" name="Google Shape;856;g18cd47271be_0_4656"/>
              <p:cNvSpPr/>
              <p:nvPr/>
            </p:nvSpPr>
            <p:spPr>
              <a:xfrm>
                <a:off x="5076" y="3413"/>
                <a:ext cx="16" cy="16"/>
              </a:xfrm>
              <a:custGeom>
                <a:rect b="b" l="l" r="r" t="t"/>
                <a:pathLst>
                  <a:path extrusionOk="0" h="16" w="16">
                    <a:moveTo>
                      <a:pt x="9" y="16"/>
                    </a:moveTo>
                    <a:lnTo>
                      <a:pt x="0" y="10"/>
                    </a:lnTo>
                    <a:lnTo>
                      <a:pt x="8"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7" name="Google Shape;857;g18cd47271be_0_4656"/>
              <p:cNvSpPr/>
              <p:nvPr/>
            </p:nvSpPr>
            <p:spPr>
              <a:xfrm>
                <a:off x="5087" y="3423"/>
                <a:ext cx="16" cy="16"/>
              </a:xfrm>
              <a:custGeom>
                <a:rect b="b" l="l" r="r" t="t"/>
                <a:pathLst>
                  <a:path extrusionOk="0" h="16" w="16">
                    <a:moveTo>
                      <a:pt x="8" y="16"/>
                    </a:moveTo>
                    <a:lnTo>
                      <a:pt x="0" y="8"/>
                    </a:lnTo>
                    <a:lnTo>
                      <a:pt x="7" y="0"/>
                    </a:lnTo>
                    <a:lnTo>
                      <a:pt x="16" y="6"/>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8" name="Google Shape;858;g18cd47271be_0_4656"/>
              <p:cNvSpPr/>
              <p:nvPr/>
            </p:nvSpPr>
            <p:spPr>
              <a:xfrm>
                <a:off x="5097" y="3431"/>
                <a:ext cx="16" cy="16"/>
              </a:xfrm>
              <a:custGeom>
                <a:rect b="b" l="l" r="r" t="t"/>
                <a:pathLst>
                  <a:path extrusionOk="0" h="16" w="16">
                    <a:moveTo>
                      <a:pt x="9" y="16"/>
                    </a:moveTo>
                    <a:lnTo>
                      <a:pt x="0" y="8"/>
                    </a:lnTo>
                    <a:lnTo>
                      <a:pt x="8" y="0"/>
                    </a:lnTo>
                    <a:lnTo>
                      <a:pt x="16" y="6"/>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9" name="Google Shape;859;g18cd47271be_0_4656"/>
              <p:cNvSpPr/>
              <p:nvPr/>
            </p:nvSpPr>
            <p:spPr>
              <a:xfrm>
                <a:off x="5116" y="3429"/>
                <a:ext cx="16" cy="17"/>
              </a:xfrm>
              <a:custGeom>
                <a:rect b="b" l="l" r="r" t="t"/>
                <a:pathLst>
                  <a:path extrusionOk="0" h="17" w="16">
                    <a:moveTo>
                      <a:pt x="10" y="17"/>
                    </a:moveTo>
                    <a:lnTo>
                      <a:pt x="0" y="8"/>
                    </a:lnTo>
                    <a:lnTo>
                      <a:pt x="7" y="0"/>
                    </a:lnTo>
                    <a:lnTo>
                      <a:pt x="16" y="7"/>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0" name="Google Shape;860;g18cd47271be_0_4656"/>
              <p:cNvSpPr/>
              <p:nvPr/>
            </p:nvSpPr>
            <p:spPr>
              <a:xfrm>
                <a:off x="5126" y="3437"/>
                <a:ext cx="16" cy="17"/>
              </a:xfrm>
              <a:custGeom>
                <a:rect b="b" l="l" r="r" t="t"/>
                <a:pathLst>
                  <a:path extrusionOk="0" h="17" w="16">
                    <a:moveTo>
                      <a:pt x="10" y="17"/>
                    </a:moveTo>
                    <a:lnTo>
                      <a:pt x="0" y="10"/>
                    </a:lnTo>
                    <a:lnTo>
                      <a:pt x="8" y="0"/>
                    </a:lnTo>
                    <a:lnTo>
                      <a:pt x="16" y="7"/>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1" name="Google Shape;861;g18cd47271be_0_4656"/>
              <p:cNvSpPr/>
              <p:nvPr/>
            </p:nvSpPr>
            <p:spPr>
              <a:xfrm>
                <a:off x="5137" y="3446"/>
                <a:ext cx="15" cy="16"/>
              </a:xfrm>
              <a:custGeom>
                <a:rect b="b" l="l" r="r" t="t"/>
                <a:pathLst>
                  <a:path extrusionOk="0" h="10" w="9">
                    <a:moveTo>
                      <a:pt x="6" y="10"/>
                    </a:moveTo>
                    <a:cubicBezTo>
                      <a:pt x="0" y="6"/>
                      <a:pt x="0" y="6"/>
                      <a:pt x="0" y="6"/>
                    </a:cubicBezTo>
                    <a:cubicBezTo>
                      <a:pt x="4" y="0"/>
                      <a:pt x="4" y="0"/>
                      <a:pt x="4" y="0"/>
                    </a:cubicBezTo>
                    <a:cubicBezTo>
                      <a:pt x="8" y="3"/>
                      <a:pt x="8" y="3"/>
                      <a:pt x="8" y="3"/>
                    </a:cubicBezTo>
                    <a:cubicBezTo>
                      <a:pt x="9" y="4"/>
                      <a:pt x="9" y="5"/>
                      <a:pt x="9" y="6"/>
                    </a:cubicBezTo>
                    <a:lnTo>
                      <a:pt x="6"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2" name="Google Shape;862;g18cd47271be_0_4656"/>
              <p:cNvSpPr/>
              <p:nvPr/>
            </p:nvSpPr>
            <p:spPr>
              <a:xfrm>
                <a:off x="5108" y="3439"/>
                <a:ext cx="16" cy="16"/>
              </a:xfrm>
              <a:custGeom>
                <a:rect b="b" l="l" r="r" t="t"/>
                <a:pathLst>
                  <a:path extrusionOk="0" h="16" w="16">
                    <a:moveTo>
                      <a:pt x="10" y="16"/>
                    </a:moveTo>
                    <a:lnTo>
                      <a:pt x="0" y="10"/>
                    </a:lnTo>
                    <a:lnTo>
                      <a:pt x="7" y="0"/>
                    </a:lnTo>
                    <a:lnTo>
                      <a:pt x="16" y="8"/>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3" name="Google Shape;863;g18cd47271be_0_4656"/>
              <p:cNvSpPr/>
              <p:nvPr/>
            </p:nvSpPr>
            <p:spPr>
              <a:xfrm>
                <a:off x="5118" y="3447"/>
                <a:ext cx="18" cy="16"/>
              </a:xfrm>
              <a:custGeom>
                <a:rect b="b" l="l" r="r" t="t"/>
                <a:pathLst>
                  <a:path extrusionOk="0" h="16" w="18">
                    <a:moveTo>
                      <a:pt x="10" y="16"/>
                    </a:moveTo>
                    <a:lnTo>
                      <a:pt x="0" y="10"/>
                    </a:lnTo>
                    <a:lnTo>
                      <a:pt x="8" y="0"/>
                    </a:lnTo>
                    <a:lnTo>
                      <a:pt x="18" y="8"/>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4" name="Google Shape;864;g18cd47271be_0_4656"/>
              <p:cNvSpPr/>
              <p:nvPr/>
            </p:nvSpPr>
            <p:spPr>
              <a:xfrm>
                <a:off x="5129" y="3455"/>
                <a:ext cx="16" cy="17"/>
              </a:xfrm>
              <a:custGeom>
                <a:rect b="b" l="l" r="r" t="t"/>
                <a:pathLst>
                  <a:path extrusionOk="0" h="17" w="16">
                    <a:moveTo>
                      <a:pt x="10" y="17"/>
                    </a:moveTo>
                    <a:lnTo>
                      <a:pt x="0" y="10"/>
                    </a:lnTo>
                    <a:lnTo>
                      <a:pt x="7" y="0"/>
                    </a:lnTo>
                    <a:lnTo>
                      <a:pt x="16" y="8"/>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5" name="Google Shape;865;g18cd47271be_0_4656"/>
              <p:cNvSpPr/>
              <p:nvPr/>
            </p:nvSpPr>
            <p:spPr>
              <a:xfrm>
                <a:off x="5068" y="3425"/>
                <a:ext cx="16" cy="16"/>
              </a:xfrm>
              <a:custGeom>
                <a:rect b="b" l="l" r="r" t="t"/>
                <a:pathLst>
                  <a:path extrusionOk="0" h="16" w="16">
                    <a:moveTo>
                      <a:pt x="9" y="16"/>
                    </a:moveTo>
                    <a:lnTo>
                      <a:pt x="0" y="9"/>
                    </a:lnTo>
                    <a:lnTo>
                      <a:pt x="6"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6" name="Google Shape;866;g18cd47271be_0_4656"/>
              <p:cNvSpPr/>
              <p:nvPr/>
            </p:nvSpPr>
            <p:spPr>
              <a:xfrm>
                <a:off x="5079" y="3433"/>
                <a:ext cx="16" cy="16"/>
              </a:xfrm>
              <a:custGeom>
                <a:rect b="b" l="l" r="r" t="t"/>
                <a:pathLst>
                  <a:path extrusionOk="0" h="16" w="16">
                    <a:moveTo>
                      <a:pt x="8" y="16"/>
                    </a:moveTo>
                    <a:lnTo>
                      <a:pt x="0" y="9"/>
                    </a:lnTo>
                    <a:lnTo>
                      <a:pt x="6" y="0"/>
                    </a:lnTo>
                    <a:lnTo>
                      <a:pt x="16" y="8"/>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g18cd47271be_0_4656"/>
              <p:cNvSpPr/>
              <p:nvPr/>
            </p:nvSpPr>
            <p:spPr>
              <a:xfrm>
                <a:off x="5089" y="3441"/>
                <a:ext cx="16" cy="16"/>
              </a:xfrm>
              <a:custGeom>
                <a:rect b="b" l="l" r="r" t="t"/>
                <a:pathLst>
                  <a:path extrusionOk="0" h="16" w="16">
                    <a:moveTo>
                      <a:pt x="9" y="16"/>
                    </a:moveTo>
                    <a:lnTo>
                      <a:pt x="0" y="9"/>
                    </a:lnTo>
                    <a:lnTo>
                      <a:pt x="6"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8" name="Google Shape;868;g18cd47271be_0_4656"/>
              <p:cNvSpPr/>
              <p:nvPr/>
            </p:nvSpPr>
            <p:spPr>
              <a:xfrm>
                <a:off x="5061" y="3434"/>
                <a:ext cx="15" cy="16"/>
              </a:xfrm>
              <a:custGeom>
                <a:rect b="b" l="l" r="r" t="t"/>
                <a:pathLst>
                  <a:path extrusionOk="0" h="10" w="9">
                    <a:moveTo>
                      <a:pt x="5" y="10"/>
                    </a:moveTo>
                    <a:cubicBezTo>
                      <a:pt x="1" y="7"/>
                      <a:pt x="1" y="7"/>
                      <a:pt x="1" y="7"/>
                    </a:cubicBezTo>
                    <a:cubicBezTo>
                      <a:pt x="0" y="6"/>
                      <a:pt x="0" y="5"/>
                      <a:pt x="0" y="4"/>
                    </a:cubicBezTo>
                    <a:cubicBezTo>
                      <a:pt x="3" y="0"/>
                      <a:pt x="3" y="0"/>
                      <a:pt x="3" y="0"/>
                    </a:cubicBezTo>
                    <a:cubicBezTo>
                      <a:pt x="9" y="5"/>
                      <a:pt x="9" y="5"/>
                      <a:pt x="9" y="5"/>
                    </a:cubicBezTo>
                    <a:lnTo>
                      <a:pt x="5"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9" name="Google Shape;869;g18cd47271be_0_4656"/>
              <p:cNvSpPr/>
              <p:nvPr/>
            </p:nvSpPr>
            <p:spPr>
              <a:xfrm>
                <a:off x="5071" y="3442"/>
                <a:ext cx="16" cy="17"/>
              </a:xfrm>
              <a:custGeom>
                <a:rect b="b" l="l" r="r" t="t"/>
                <a:pathLst>
                  <a:path extrusionOk="0" h="17" w="16">
                    <a:moveTo>
                      <a:pt x="8" y="17"/>
                    </a:moveTo>
                    <a:lnTo>
                      <a:pt x="0" y="10"/>
                    </a:lnTo>
                    <a:lnTo>
                      <a:pt x="6" y="0"/>
                    </a:lnTo>
                    <a:lnTo>
                      <a:pt x="16" y="8"/>
                    </a:lnTo>
                    <a:lnTo>
                      <a:pt x="8"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0" name="Google Shape;870;g18cd47271be_0_4656"/>
              <p:cNvSpPr/>
              <p:nvPr/>
            </p:nvSpPr>
            <p:spPr>
              <a:xfrm>
                <a:off x="5081" y="3452"/>
                <a:ext cx="16" cy="16"/>
              </a:xfrm>
              <a:custGeom>
                <a:rect b="b" l="l" r="r" t="t"/>
                <a:pathLst>
                  <a:path extrusionOk="0" h="16" w="16">
                    <a:moveTo>
                      <a:pt x="9" y="16"/>
                    </a:moveTo>
                    <a:lnTo>
                      <a:pt x="0" y="8"/>
                    </a:lnTo>
                    <a:lnTo>
                      <a:pt x="6" y="0"/>
                    </a:lnTo>
                    <a:lnTo>
                      <a:pt x="16" y="7"/>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1" name="Google Shape;871;g18cd47271be_0_4656"/>
              <p:cNvSpPr/>
              <p:nvPr/>
            </p:nvSpPr>
            <p:spPr>
              <a:xfrm>
                <a:off x="5100" y="3450"/>
                <a:ext cx="16" cy="17"/>
              </a:xfrm>
              <a:custGeom>
                <a:rect b="b" l="l" r="r" t="t"/>
                <a:pathLst>
                  <a:path extrusionOk="0" h="17" w="16">
                    <a:moveTo>
                      <a:pt x="8" y="17"/>
                    </a:moveTo>
                    <a:lnTo>
                      <a:pt x="0" y="9"/>
                    </a:lnTo>
                    <a:lnTo>
                      <a:pt x="6" y="0"/>
                    </a:lnTo>
                    <a:lnTo>
                      <a:pt x="16" y="7"/>
                    </a:lnTo>
                    <a:lnTo>
                      <a:pt x="8"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2" name="Google Shape;872;g18cd47271be_0_4656"/>
              <p:cNvSpPr/>
              <p:nvPr/>
            </p:nvSpPr>
            <p:spPr>
              <a:xfrm>
                <a:off x="5110" y="3459"/>
                <a:ext cx="16" cy="16"/>
              </a:xfrm>
              <a:custGeom>
                <a:rect b="b" l="l" r="r" t="t"/>
                <a:pathLst>
                  <a:path extrusionOk="0" h="16" w="16">
                    <a:moveTo>
                      <a:pt x="9" y="16"/>
                    </a:moveTo>
                    <a:lnTo>
                      <a:pt x="0" y="8"/>
                    </a:lnTo>
                    <a:lnTo>
                      <a:pt x="8" y="0"/>
                    </a:lnTo>
                    <a:lnTo>
                      <a:pt x="16" y="6"/>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3" name="Google Shape;873;g18cd47271be_0_4656"/>
              <p:cNvSpPr/>
              <p:nvPr/>
            </p:nvSpPr>
            <p:spPr>
              <a:xfrm>
                <a:off x="5121" y="3467"/>
                <a:ext cx="16" cy="16"/>
              </a:xfrm>
              <a:custGeom>
                <a:rect b="b" l="l" r="r" t="t"/>
                <a:pathLst>
                  <a:path extrusionOk="0" h="16" w="16">
                    <a:moveTo>
                      <a:pt x="8" y="16"/>
                    </a:moveTo>
                    <a:lnTo>
                      <a:pt x="0" y="9"/>
                    </a:lnTo>
                    <a:lnTo>
                      <a:pt x="7" y="0"/>
                    </a:lnTo>
                    <a:lnTo>
                      <a:pt x="16" y="8"/>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4" name="Google Shape;874;g18cd47271be_0_4656"/>
              <p:cNvSpPr/>
              <p:nvPr/>
            </p:nvSpPr>
            <p:spPr>
              <a:xfrm>
                <a:off x="5092" y="3460"/>
                <a:ext cx="16" cy="16"/>
              </a:xfrm>
              <a:custGeom>
                <a:rect b="b" l="l" r="r" t="t"/>
                <a:pathLst>
                  <a:path extrusionOk="0" h="16" w="16">
                    <a:moveTo>
                      <a:pt x="8" y="16"/>
                    </a:moveTo>
                    <a:lnTo>
                      <a:pt x="0" y="10"/>
                    </a:lnTo>
                    <a:lnTo>
                      <a:pt x="6" y="0"/>
                    </a:lnTo>
                    <a:lnTo>
                      <a:pt x="16" y="7"/>
                    </a:lnTo>
                    <a:lnTo>
                      <a:pt x="8"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5" name="Google Shape;875;g18cd47271be_0_4656"/>
              <p:cNvSpPr/>
              <p:nvPr/>
            </p:nvSpPr>
            <p:spPr>
              <a:xfrm>
                <a:off x="5102" y="3468"/>
                <a:ext cx="16" cy="16"/>
              </a:xfrm>
              <a:custGeom>
                <a:rect b="b" l="l" r="r" t="t"/>
                <a:pathLst>
                  <a:path extrusionOk="0" h="16" w="16">
                    <a:moveTo>
                      <a:pt x="9" y="16"/>
                    </a:moveTo>
                    <a:lnTo>
                      <a:pt x="0" y="10"/>
                    </a:lnTo>
                    <a:lnTo>
                      <a:pt x="8" y="0"/>
                    </a:lnTo>
                    <a:lnTo>
                      <a:pt x="16" y="8"/>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6" name="Google Shape;876;g18cd47271be_0_4656"/>
              <p:cNvSpPr/>
              <p:nvPr/>
            </p:nvSpPr>
            <p:spPr>
              <a:xfrm>
                <a:off x="5113" y="3476"/>
                <a:ext cx="16" cy="17"/>
              </a:xfrm>
              <a:custGeom>
                <a:rect b="b" l="l" r="r" t="t"/>
                <a:pathLst>
                  <a:path extrusionOk="0" h="10" w="10">
                    <a:moveTo>
                      <a:pt x="4" y="9"/>
                    </a:moveTo>
                    <a:cubicBezTo>
                      <a:pt x="0" y="6"/>
                      <a:pt x="0" y="6"/>
                      <a:pt x="0" y="6"/>
                    </a:cubicBezTo>
                    <a:cubicBezTo>
                      <a:pt x="4" y="0"/>
                      <a:pt x="4" y="0"/>
                      <a:pt x="4" y="0"/>
                    </a:cubicBezTo>
                    <a:cubicBezTo>
                      <a:pt x="10" y="5"/>
                      <a:pt x="10" y="5"/>
                      <a:pt x="10" y="5"/>
                    </a:cubicBezTo>
                    <a:cubicBezTo>
                      <a:pt x="7" y="9"/>
                      <a:pt x="7" y="9"/>
                      <a:pt x="7" y="9"/>
                    </a:cubicBezTo>
                    <a:cubicBezTo>
                      <a:pt x="6" y="10"/>
                      <a:pt x="5" y="10"/>
                      <a:pt x="4"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7" name="Google Shape;877;g18cd47271be_0_4656"/>
              <p:cNvSpPr/>
              <p:nvPr/>
            </p:nvSpPr>
            <p:spPr>
              <a:xfrm>
                <a:off x="5021" y="3371"/>
                <a:ext cx="69" cy="81"/>
              </a:xfrm>
              <a:custGeom>
                <a:rect b="b" l="l" r="r" t="t"/>
                <a:pathLst>
                  <a:path extrusionOk="0" h="50" w="43">
                    <a:moveTo>
                      <a:pt x="40" y="8"/>
                    </a:moveTo>
                    <a:cubicBezTo>
                      <a:pt x="33" y="2"/>
                      <a:pt x="33" y="2"/>
                      <a:pt x="33" y="2"/>
                    </a:cubicBezTo>
                    <a:cubicBezTo>
                      <a:pt x="31" y="0"/>
                      <a:pt x="28" y="1"/>
                      <a:pt x="26" y="3"/>
                    </a:cubicBezTo>
                    <a:cubicBezTo>
                      <a:pt x="3" y="31"/>
                      <a:pt x="3" y="31"/>
                      <a:pt x="3" y="31"/>
                    </a:cubicBezTo>
                    <a:cubicBezTo>
                      <a:pt x="2" y="33"/>
                      <a:pt x="2" y="36"/>
                      <a:pt x="3" y="38"/>
                    </a:cubicBezTo>
                    <a:cubicBezTo>
                      <a:pt x="3" y="38"/>
                      <a:pt x="2" y="39"/>
                      <a:pt x="2" y="39"/>
                    </a:cubicBezTo>
                    <a:cubicBezTo>
                      <a:pt x="0" y="42"/>
                      <a:pt x="0" y="45"/>
                      <a:pt x="3" y="48"/>
                    </a:cubicBezTo>
                    <a:cubicBezTo>
                      <a:pt x="5" y="50"/>
                      <a:pt x="9" y="49"/>
                      <a:pt x="11" y="47"/>
                    </a:cubicBezTo>
                    <a:cubicBezTo>
                      <a:pt x="12" y="46"/>
                      <a:pt x="12" y="45"/>
                      <a:pt x="12" y="45"/>
                    </a:cubicBezTo>
                    <a:cubicBezTo>
                      <a:pt x="14" y="46"/>
                      <a:pt x="17" y="45"/>
                      <a:pt x="18" y="43"/>
                    </a:cubicBezTo>
                    <a:cubicBezTo>
                      <a:pt x="41" y="15"/>
                      <a:pt x="41" y="15"/>
                      <a:pt x="41" y="15"/>
                    </a:cubicBezTo>
                    <a:cubicBezTo>
                      <a:pt x="43" y="13"/>
                      <a:pt x="42" y="10"/>
                      <a:pt x="40" y="8"/>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8" name="Google Shape;878;g18cd47271be_0_4656"/>
              <p:cNvSpPr/>
              <p:nvPr/>
            </p:nvSpPr>
            <p:spPr>
              <a:xfrm>
                <a:off x="5066" y="3348"/>
                <a:ext cx="44" cy="41"/>
              </a:xfrm>
              <a:custGeom>
                <a:rect b="b" l="l" r="r" t="t"/>
                <a:pathLst>
                  <a:path extrusionOk="0" h="25" w="27">
                    <a:moveTo>
                      <a:pt x="27" y="15"/>
                    </a:moveTo>
                    <a:cubicBezTo>
                      <a:pt x="8" y="1"/>
                      <a:pt x="8" y="1"/>
                      <a:pt x="8" y="1"/>
                    </a:cubicBezTo>
                    <a:cubicBezTo>
                      <a:pt x="7" y="0"/>
                      <a:pt x="6" y="0"/>
                      <a:pt x="6" y="1"/>
                    </a:cubicBezTo>
                    <a:cubicBezTo>
                      <a:pt x="0" y="8"/>
                      <a:pt x="0" y="8"/>
                      <a:pt x="0" y="8"/>
                    </a:cubicBezTo>
                    <a:cubicBezTo>
                      <a:pt x="0" y="9"/>
                      <a:pt x="0" y="10"/>
                      <a:pt x="0" y="10"/>
                    </a:cubicBezTo>
                    <a:cubicBezTo>
                      <a:pt x="19" y="25"/>
                      <a:pt x="19" y="25"/>
                      <a:pt x="19" y="25"/>
                    </a:cubicBezTo>
                    <a:cubicBezTo>
                      <a:pt x="20" y="25"/>
                      <a:pt x="21" y="25"/>
                      <a:pt x="21" y="25"/>
                    </a:cubicBezTo>
                    <a:cubicBezTo>
                      <a:pt x="27" y="17"/>
                      <a:pt x="27" y="17"/>
                      <a:pt x="27" y="17"/>
                    </a:cubicBezTo>
                    <a:cubicBezTo>
                      <a:pt x="27" y="17"/>
                      <a:pt x="27" y="16"/>
                      <a:pt x="27" y="15"/>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9" name="Google Shape;879;g18cd47271be_0_4656"/>
              <p:cNvSpPr/>
              <p:nvPr/>
            </p:nvSpPr>
            <p:spPr>
              <a:xfrm>
                <a:off x="5025" y="3379"/>
                <a:ext cx="65" cy="73"/>
              </a:xfrm>
              <a:custGeom>
                <a:rect b="b" l="l" r="r" t="t"/>
                <a:pathLst>
                  <a:path extrusionOk="0" h="45" w="40">
                    <a:moveTo>
                      <a:pt x="37" y="3"/>
                    </a:moveTo>
                    <a:cubicBezTo>
                      <a:pt x="34" y="0"/>
                      <a:pt x="34" y="0"/>
                      <a:pt x="34" y="0"/>
                    </a:cubicBezTo>
                    <a:cubicBezTo>
                      <a:pt x="0" y="43"/>
                      <a:pt x="0" y="43"/>
                      <a:pt x="0" y="43"/>
                    </a:cubicBezTo>
                    <a:cubicBezTo>
                      <a:pt x="2" y="45"/>
                      <a:pt x="6" y="44"/>
                      <a:pt x="8" y="42"/>
                    </a:cubicBezTo>
                    <a:cubicBezTo>
                      <a:pt x="9" y="41"/>
                      <a:pt x="9" y="40"/>
                      <a:pt x="9" y="40"/>
                    </a:cubicBezTo>
                    <a:cubicBezTo>
                      <a:pt x="11" y="41"/>
                      <a:pt x="14" y="40"/>
                      <a:pt x="15" y="38"/>
                    </a:cubicBezTo>
                    <a:cubicBezTo>
                      <a:pt x="38" y="10"/>
                      <a:pt x="38" y="10"/>
                      <a:pt x="38" y="10"/>
                    </a:cubicBezTo>
                    <a:cubicBezTo>
                      <a:pt x="40" y="8"/>
                      <a:pt x="39" y="5"/>
                      <a:pt x="37" y="3"/>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0" name="Google Shape;880;g18cd47271be_0_4656"/>
              <p:cNvSpPr/>
              <p:nvPr/>
            </p:nvSpPr>
            <p:spPr>
              <a:xfrm>
                <a:off x="5082" y="3361"/>
                <a:ext cx="28" cy="28"/>
              </a:xfrm>
              <a:custGeom>
                <a:rect b="b" l="l" r="r" t="t"/>
                <a:pathLst>
                  <a:path extrusionOk="0" h="17" w="17">
                    <a:moveTo>
                      <a:pt x="17" y="7"/>
                    </a:moveTo>
                    <a:cubicBezTo>
                      <a:pt x="7" y="0"/>
                      <a:pt x="7" y="0"/>
                      <a:pt x="7" y="0"/>
                    </a:cubicBezTo>
                    <a:cubicBezTo>
                      <a:pt x="0" y="10"/>
                      <a:pt x="0" y="10"/>
                      <a:pt x="0" y="10"/>
                    </a:cubicBezTo>
                    <a:cubicBezTo>
                      <a:pt x="9" y="17"/>
                      <a:pt x="9" y="17"/>
                      <a:pt x="9" y="17"/>
                    </a:cubicBezTo>
                    <a:cubicBezTo>
                      <a:pt x="10" y="17"/>
                      <a:pt x="11" y="17"/>
                      <a:pt x="11" y="17"/>
                    </a:cubicBezTo>
                    <a:cubicBezTo>
                      <a:pt x="17" y="9"/>
                      <a:pt x="17" y="9"/>
                      <a:pt x="17" y="9"/>
                    </a:cubicBezTo>
                    <a:cubicBezTo>
                      <a:pt x="17" y="9"/>
                      <a:pt x="17" y="8"/>
                      <a:pt x="17" y="7"/>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1" name="Google Shape;881;g18cd47271be_0_4656"/>
              <p:cNvSpPr/>
              <p:nvPr/>
            </p:nvSpPr>
            <p:spPr>
              <a:xfrm>
                <a:off x="5071" y="2897"/>
                <a:ext cx="52" cy="110"/>
              </a:xfrm>
              <a:custGeom>
                <a:rect b="b" l="l" r="r" t="t"/>
                <a:pathLst>
                  <a:path extrusionOk="0" h="68" w="32">
                    <a:moveTo>
                      <a:pt x="30" y="67"/>
                    </a:moveTo>
                    <a:cubicBezTo>
                      <a:pt x="30" y="67"/>
                      <a:pt x="30" y="67"/>
                      <a:pt x="30" y="67"/>
                    </a:cubicBezTo>
                    <a:cubicBezTo>
                      <a:pt x="29" y="68"/>
                      <a:pt x="28" y="67"/>
                      <a:pt x="27" y="66"/>
                    </a:cubicBezTo>
                    <a:cubicBezTo>
                      <a:pt x="0" y="2"/>
                      <a:pt x="0" y="2"/>
                      <a:pt x="0" y="2"/>
                    </a:cubicBezTo>
                    <a:cubicBezTo>
                      <a:pt x="4" y="0"/>
                      <a:pt x="4" y="0"/>
                      <a:pt x="4" y="0"/>
                    </a:cubicBezTo>
                    <a:cubicBezTo>
                      <a:pt x="32" y="64"/>
                      <a:pt x="32" y="64"/>
                      <a:pt x="32" y="64"/>
                    </a:cubicBezTo>
                    <a:cubicBezTo>
                      <a:pt x="32" y="66"/>
                      <a:pt x="31" y="67"/>
                      <a:pt x="30" y="67"/>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2" name="Google Shape;882;g18cd47271be_0_4656"/>
              <p:cNvSpPr/>
              <p:nvPr/>
            </p:nvSpPr>
            <p:spPr>
              <a:xfrm>
                <a:off x="5081" y="2876"/>
                <a:ext cx="77" cy="93"/>
              </a:xfrm>
              <a:custGeom>
                <a:rect b="b" l="l" r="r" t="t"/>
                <a:pathLst>
                  <a:path extrusionOk="0" h="58" w="48">
                    <a:moveTo>
                      <a:pt x="47" y="58"/>
                    </a:moveTo>
                    <a:cubicBezTo>
                      <a:pt x="47" y="58"/>
                      <a:pt x="47" y="58"/>
                      <a:pt x="47" y="58"/>
                    </a:cubicBezTo>
                    <a:cubicBezTo>
                      <a:pt x="46" y="58"/>
                      <a:pt x="45" y="58"/>
                      <a:pt x="44" y="57"/>
                    </a:cubicBezTo>
                    <a:cubicBezTo>
                      <a:pt x="0" y="3"/>
                      <a:pt x="0" y="3"/>
                      <a:pt x="0" y="3"/>
                    </a:cubicBezTo>
                    <a:cubicBezTo>
                      <a:pt x="4" y="0"/>
                      <a:pt x="4" y="0"/>
                      <a:pt x="4" y="0"/>
                    </a:cubicBezTo>
                    <a:cubicBezTo>
                      <a:pt x="47" y="54"/>
                      <a:pt x="47" y="54"/>
                      <a:pt x="47" y="54"/>
                    </a:cubicBezTo>
                    <a:cubicBezTo>
                      <a:pt x="48" y="55"/>
                      <a:pt x="48" y="57"/>
                      <a:pt x="47" y="58"/>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3" name="Google Shape;883;g18cd47271be_0_4656"/>
              <p:cNvSpPr/>
              <p:nvPr/>
            </p:nvSpPr>
            <p:spPr>
              <a:xfrm>
                <a:off x="5050" y="2890"/>
                <a:ext cx="21" cy="117"/>
              </a:xfrm>
              <a:custGeom>
                <a:rect b="b" l="l" r="r" t="t"/>
                <a:pathLst>
                  <a:path extrusionOk="0" h="72" w="13">
                    <a:moveTo>
                      <a:pt x="11" y="72"/>
                    </a:moveTo>
                    <a:cubicBezTo>
                      <a:pt x="11" y="72"/>
                      <a:pt x="11" y="72"/>
                      <a:pt x="11" y="72"/>
                    </a:cubicBezTo>
                    <a:cubicBezTo>
                      <a:pt x="12" y="72"/>
                      <a:pt x="13" y="71"/>
                      <a:pt x="13" y="69"/>
                    </a:cubicBezTo>
                    <a:cubicBezTo>
                      <a:pt x="4" y="0"/>
                      <a:pt x="4" y="0"/>
                      <a:pt x="4" y="0"/>
                    </a:cubicBezTo>
                    <a:cubicBezTo>
                      <a:pt x="0" y="1"/>
                      <a:pt x="0" y="1"/>
                      <a:pt x="0" y="1"/>
                    </a:cubicBezTo>
                    <a:cubicBezTo>
                      <a:pt x="9" y="70"/>
                      <a:pt x="9" y="70"/>
                      <a:pt x="9" y="70"/>
                    </a:cubicBezTo>
                    <a:cubicBezTo>
                      <a:pt x="9" y="71"/>
                      <a:pt x="10" y="72"/>
                      <a:pt x="11" y="72"/>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4" name="Google Shape;884;g18cd47271be_0_4656"/>
              <p:cNvSpPr/>
              <p:nvPr/>
            </p:nvSpPr>
            <p:spPr>
              <a:xfrm>
                <a:off x="5032" y="2848"/>
                <a:ext cx="74" cy="74"/>
              </a:xfrm>
              <a:custGeom>
                <a:rect b="b" l="l" r="r" t="t"/>
                <a:pathLst>
                  <a:path extrusionOk="0" h="46" w="46">
                    <a:moveTo>
                      <a:pt x="41" y="15"/>
                    </a:moveTo>
                    <a:cubicBezTo>
                      <a:pt x="46" y="25"/>
                      <a:pt x="41" y="37"/>
                      <a:pt x="31" y="41"/>
                    </a:cubicBezTo>
                    <a:cubicBezTo>
                      <a:pt x="20" y="46"/>
                      <a:pt x="9" y="41"/>
                      <a:pt x="4" y="31"/>
                    </a:cubicBezTo>
                    <a:cubicBezTo>
                      <a:pt x="0" y="21"/>
                      <a:pt x="5" y="9"/>
                      <a:pt x="15" y="4"/>
                    </a:cubicBezTo>
                    <a:cubicBezTo>
                      <a:pt x="25" y="0"/>
                      <a:pt x="37" y="5"/>
                      <a:pt x="41" y="15"/>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5" name="Google Shape;885;g18cd47271be_0_4656"/>
              <p:cNvSpPr/>
              <p:nvPr/>
            </p:nvSpPr>
            <p:spPr>
              <a:xfrm>
                <a:off x="5056" y="2848"/>
                <a:ext cx="50" cy="66"/>
              </a:xfrm>
              <a:custGeom>
                <a:rect b="b" l="l" r="r" t="t"/>
                <a:pathLst>
                  <a:path extrusionOk="0" h="41" w="31">
                    <a:moveTo>
                      <a:pt x="0" y="4"/>
                    </a:moveTo>
                    <a:cubicBezTo>
                      <a:pt x="16" y="41"/>
                      <a:pt x="16" y="41"/>
                      <a:pt x="16" y="41"/>
                    </a:cubicBezTo>
                    <a:cubicBezTo>
                      <a:pt x="26" y="37"/>
                      <a:pt x="31" y="25"/>
                      <a:pt x="26" y="15"/>
                    </a:cubicBezTo>
                    <a:cubicBezTo>
                      <a:pt x="22" y="5"/>
                      <a:pt x="10" y="0"/>
                      <a:pt x="0" y="4"/>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6" name="Google Shape;886;g18cd47271be_0_4656"/>
              <p:cNvSpPr/>
              <p:nvPr/>
            </p:nvSpPr>
            <p:spPr>
              <a:xfrm>
                <a:off x="3940" y="3622"/>
                <a:ext cx="113" cy="33"/>
              </a:xfrm>
              <a:custGeom>
                <a:rect b="b" l="l" r="r" t="t"/>
                <a:pathLst>
                  <a:path extrusionOk="0" h="20" w="70">
                    <a:moveTo>
                      <a:pt x="0" y="2"/>
                    </a:moveTo>
                    <a:cubicBezTo>
                      <a:pt x="0" y="2"/>
                      <a:pt x="0" y="2"/>
                      <a:pt x="0" y="2"/>
                    </a:cubicBezTo>
                    <a:cubicBezTo>
                      <a:pt x="0" y="0"/>
                      <a:pt x="1" y="0"/>
                      <a:pt x="3" y="0"/>
                    </a:cubicBezTo>
                    <a:cubicBezTo>
                      <a:pt x="70" y="16"/>
                      <a:pt x="70" y="16"/>
                      <a:pt x="70" y="16"/>
                    </a:cubicBezTo>
                    <a:cubicBezTo>
                      <a:pt x="69" y="20"/>
                      <a:pt x="69" y="20"/>
                      <a:pt x="69" y="20"/>
                    </a:cubicBezTo>
                    <a:cubicBezTo>
                      <a:pt x="2" y="4"/>
                      <a:pt x="2" y="4"/>
                      <a:pt x="2" y="4"/>
                    </a:cubicBezTo>
                    <a:cubicBezTo>
                      <a:pt x="0" y="4"/>
                      <a:pt x="0" y="3"/>
                      <a:pt x="0" y="2"/>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7" name="Google Shape;887;g18cd47271be_0_4656"/>
              <p:cNvSpPr/>
              <p:nvPr/>
            </p:nvSpPr>
            <p:spPr>
              <a:xfrm>
                <a:off x="3948" y="3667"/>
                <a:ext cx="117" cy="12"/>
              </a:xfrm>
              <a:custGeom>
                <a:rect b="b" l="l" r="r" t="t"/>
                <a:pathLst>
                  <a:path extrusionOk="0" h="7" w="72">
                    <a:moveTo>
                      <a:pt x="0" y="5"/>
                    </a:moveTo>
                    <a:cubicBezTo>
                      <a:pt x="0" y="5"/>
                      <a:pt x="0" y="5"/>
                      <a:pt x="0" y="5"/>
                    </a:cubicBezTo>
                    <a:cubicBezTo>
                      <a:pt x="0" y="4"/>
                      <a:pt x="1" y="3"/>
                      <a:pt x="2" y="3"/>
                    </a:cubicBezTo>
                    <a:cubicBezTo>
                      <a:pt x="72" y="0"/>
                      <a:pt x="72" y="0"/>
                      <a:pt x="72" y="0"/>
                    </a:cubicBezTo>
                    <a:cubicBezTo>
                      <a:pt x="72" y="4"/>
                      <a:pt x="72" y="4"/>
                      <a:pt x="72" y="4"/>
                    </a:cubicBezTo>
                    <a:cubicBezTo>
                      <a:pt x="2" y="7"/>
                      <a:pt x="2" y="7"/>
                      <a:pt x="2" y="7"/>
                    </a:cubicBezTo>
                    <a:cubicBezTo>
                      <a:pt x="1" y="7"/>
                      <a:pt x="0" y="7"/>
                      <a:pt x="0" y="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8" name="Google Shape;888;g18cd47271be_0_4656"/>
              <p:cNvSpPr/>
              <p:nvPr/>
            </p:nvSpPr>
            <p:spPr>
              <a:xfrm>
                <a:off x="3969" y="3580"/>
                <a:ext cx="104" cy="62"/>
              </a:xfrm>
              <a:custGeom>
                <a:rect b="b" l="l" r="r" t="t"/>
                <a:pathLst>
                  <a:path extrusionOk="0" h="38" w="64">
                    <a:moveTo>
                      <a:pt x="1" y="1"/>
                    </a:moveTo>
                    <a:cubicBezTo>
                      <a:pt x="1" y="1"/>
                      <a:pt x="1" y="1"/>
                      <a:pt x="1" y="1"/>
                    </a:cubicBezTo>
                    <a:cubicBezTo>
                      <a:pt x="0" y="2"/>
                      <a:pt x="0" y="4"/>
                      <a:pt x="1" y="4"/>
                    </a:cubicBezTo>
                    <a:cubicBezTo>
                      <a:pt x="62" y="38"/>
                      <a:pt x="62" y="38"/>
                      <a:pt x="62" y="38"/>
                    </a:cubicBezTo>
                    <a:cubicBezTo>
                      <a:pt x="64" y="34"/>
                      <a:pt x="64" y="34"/>
                      <a:pt x="64" y="34"/>
                    </a:cubicBezTo>
                    <a:cubicBezTo>
                      <a:pt x="4" y="0"/>
                      <a:pt x="4" y="0"/>
                      <a:pt x="4" y="0"/>
                    </a:cubicBezTo>
                    <a:cubicBezTo>
                      <a:pt x="3" y="0"/>
                      <a:pt x="1" y="0"/>
                      <a:pt x="1" y="1"/>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9" name="Google Shape;889;g18cd47271be_0_4656"/>
              <p:cNvSpPr/>
              <p:nvPr/>
            </p:nvSpPr>
            <p:spPr>
              <a:xfrm>
                <a:off x="4032" y="3619"/>
                <a:ext cx="72" cy="71"/>
              </a:xfrm>
              <a:custGeom>
                <a:rect b="b" l="l" r="r" t="t"/>
                <a:pathLst>
                  <a:path extrusionOk="0" h="44" w="44">
                    <a:moveTo>
                      <a:pt x="17" y="41"/>
                    </a:moveTo>
                    <a:cubicBezTo>
                      <a:pt x="6" y="39"/>
                      <a:pt x="0" y="28"/>
                      <a:pt x="2" y="17"/>
                    </a:cubicBezTo>
                    <a:cubicBezTo>
                      <a:pt x="5" y="7"/>
                      <a:pt x="15" y="0"/>
                      <a:pt x="26" y="2"/>
                    </a:cubicBezTo>
                    <a:cubicBezTo>
                      <a:pt x="37" y="5"/>
                      <a:pt x="44" y="16"/>
                      <a:pt x="41" y="27"/>
                    </a:cubicBezTo>
                    <a:cubicBezTo>
                      <a:pt x="39" y="37"/>
                      <a:pt x="28" y="44"/>
                      <a:pt x="17" y="41"/>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0" name="Google Shape;890;g18cd47271be_0_4656"/>
              <p:cNvSpPr/>
              <p:nvPr/>
            </p:nvSpPr>
            <p:spPr>
              <a:xfrm>
                <a:off x="4032" y="3646"/>
                <a:ext cx="67" cy="44"/>
              </a:xfrm>
              <a:custGeom>
                <a:rect b="b" l="l" r="r" t="t"/>
                <a:pathLst>
                  <a:path extrusionOk="0" h="27" w="41">
                    <a:moveTo>
                      <a:pt x="41" y="10"/>
                    </a:moveTo>
                    <a:cubicBezTo>
                      <a:pt x="2" y="0"/>
                      <a:pt x="2" y="0"/>
                      <a:pt x="2" y="0"/>
                    </a:cubicBezTo>
                    <a:cubicBezTo>
                      <a:pt x="0" y="11"/>
                      <a:pt x="6" y="22"/>
                      <a:pt x="17" y="24"/>
                    </a:cubicBezTo>
                    <a:cubicBezTo>
                      <a:pt x="28" y="27"/>
                      <a:pt x="39" y="20"/>
                      <a:pt x="41" y="1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1" name="Google Shape;891;g18cd47271be_0_4656"/>
              <p:cNvSpPr/>
              <p:nvPr/>
            </p:nvSpPr>
            <p:spPr>
              <a:xfrm>
                <a:off x="3985" y="2391"/>
                <a:ext cx="68" cy="46"/>
              </a:xfrm>
              <a:custGeom>
                <a:rect b="b" l="l" r="r" t="t"/>
                <a:pathLst>
                  <a:path extrusionOk="0" h="28" w="42">
                    <a:moveTo>
                      <a:pt x="1" y="27"/>
                    </a:moveTo>
                    <a:cubicBezTo>
                      <a:pt x="1" y="27"/>
                      <a:pt x="1" y="27"/>
                      <a:pt x="1" y="27"/>
                    </a:cubicBezTo>
                    <a:cubicBezTo>
                      <a:pt x="0" y="26"/>
                      <a:pt x="1" y="25"/>
                      <a:pt x="1" y="25"/>
                    </a:cubicBezTo>
                    <a:cubicBezTo>
                      <a:pt x="40" y="0"/>
                      <a:pt x="40" y="0"/>
                      <a:pt x="40" y="0"/>
                    </a:cubicBezTo>
                    <a:cubicBezTo>
                      <a:pt x="42" y="3"/>
                      <a:pt x="42" y="3"/>
                      <a:pt x="42" y="3"/>
                    </a:cubicBezTo>
                    <a:cubicBezTo>
                      <a:pt x="3" y="28"/>
                      <a:pt x="3" y="28"/>
                      <a:pt x="3" y="28"/>
                    </a:cubicBezTo>
                    <a:cubicBezTo>
                      <a:pt x="2" y="28"/>
                      <a:pt x="1" y="28"/>
                      <a:pt x="1" y="27"/>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2" name="Google Shape;892;g18cd47271be_0_4656"/>
              <p:cNvSpPr/>
              <p:nvPr/>
            </p:nvSpPr>
            <p:spPr>
              <a:xfrm>
                <a:off x="4013" y="2396"/>
                <a:ext cx="55" cy="60"/>
              </a:xfrm>
              <a:custGeom>
                <a:rect b="b" l="l" r="r" t="t"/>
                <a:pathLst>
                  <a:path extrusionOk="0" h="37" w="34">
                    <a:moveTo>
                      <a:pt x="1" y="37"/>
                    </a:moveTo>
                    <a:cubicBezTo>
                      <a:pt x="1" y="37"/>
                      <a:pt x="1" y="37"/>
                      <a:pt x="1" y="37"/>
                    </a:cubicBezTo>
                    <a:cubicBezTo>
                      <a:pt x="1" y="36"/>
                      <a:pt x="0" y="35"/>
                      <a:pt x="1" y="34"/>
                    </a:cubicBezTo>
                    <a:cubicBezTo>
                      <a:pt x="32" y="0"/>
                      <a:pt x="32" y="0"/>
                      <a:pt x="32" y="0"/>
                    </a:cubicBezTo>
                    <a:cubicBezTo>
                      <a:pt x="34" y="2"/>
                      <a:pt x="34" y="2"/>
                      <a:pt x="34" y="2"/>
                    </a:cubicBezTo>
                    <a:cubicBezTo>
                      <a:pt x="3" y="37"/>
                      <a:pt x="3" y="37"/>
                      <a:pt x="3" y="37"/>
                    </a:cubicBezTo>
                    <a:cubicBezTo>
                      <a:pt x="3" y="37"/>
                      <a:pt x="2" y="37"/>
                      <a:pt x="1" y="37"/>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3" name="Google Shape;893;g18cd47271be_0_4656"/>
              <p:cNvSpPr/>
              <p:nvPr/>
            </p:nvSpPr>
            <p:spPr>
              <a:xfrm>
                <a:off x="3980" y="2377"/>
                <a:ext cx="75" cy="26"/>
              </a:xfrm>
              <a:custGeom>
                <a:rect b="b" l="l" r="r" t="t"/>
                <a:pathLst>
                  <a:path extrusionOk="0" h="16" w="46">
                    <a:moveTo>
                      <a:pt x="0" y="15"/>
                    </a:moveTo>
                    <a:cubicBezTo>
                      <a:pt x="0" y="15"/>
                      <a:pt x="0" y="15"/>
                      <a:pt x="0" y="15"/>
                    </a:cubicBezTo>
                    <a:cubicBezTo>
                      <a:pt x="0" y="16"/>
                      <a:pt x="1" y="16"/>
                      <a:pt x="2" y="16"/>
                    </a:cubicBezTo>
                    <a:cubicBezTo>
                      <a:pt x="46" y="3"/>
                      <a:pt x="46" y="3"/>
                      <a:pt x="46" y="3"/>
                    </a:cubicBezTo>
                    <a:cubicBezTo>
                      <a:pt x="45" y="0"/>
                      <a:pt x="45" y="0"/>
                      <a:pt x="45" y="0"/>
                    </a:cubicBezTo>
                    <a:cubicBezTo>
                      <a:pt x="1" y="13"/>
                      <a:pt x="1" y="13"/>
                      <a:pt x="1" y="13"/>
                    </a:cubicBezTo>
                    <a:cubicBezTo>
                      <a:pt x="0" y="13"/>
                      <a:pt x="0" y="14"/>
                      <a:pt x="0" y="15"/>
                    </a:cubicBezTo>
                    <a:close/>
                  </a:path>
                </a:pathLst>
              </a:custGeom>
              <a:solidFill>
                <a:srgbClr val="FD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4" name="Google Shape;894;g18cd47271be_0_4656"/>
              <p:cNvSpPr/>
              <p:nvPr/>
            </p:nvSpPr>
            <p:spPr>
              <a:xfrm>
                <a:off x="4036" y="2364"/>
                <a:ext cx="50" cy="50"/>
              </a:xfrm>
              <a:custGeom>
                <a:rect b="b" l="l" r="r" t="t"/>
                <a:pathLst>
                  <a:path extrusionOk="0" h="31" w="31">
                    <a:moveTo>
                      <a:pt x="22" y="27"/>
                    </a:moveTo>
                    <a:cubicBezTo>
                      <a:pt x="16" y="31"/>
                      <a:pt x="8" y="29"/>
                      <a:pt x="4" y="23"/>
                    </a:cubicBezTo>
                    <a:cubicBezTo>
                      <a:pt x="0" y="16"/>
                      <a:pt x="2" y="8"/>
                      <a:pt x="8" y="4"/>
                    </a:cubicBezTo>
                    <a:cubicBezTo>
                      <a:pt x="15" y="0"/>
                      <a:pt x="23" y="2"/>
                      <a:pt x="27" y="8"/>
                    </a:cubicBezTo>
                    <a:cubicBezTo>
                      <a:pt x="31" y="15"/>
                      <a:pt x="29" y="23"/>
                      <a:pt x="22" y="27"/>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5" name="Google Shape;895;g18cd47271be_0_4656"/>
              <p:cNvSpPr/>
              <p:nvPr/>
            </p:nvSpPr>
            <p:spPr>
              <a:xfrm>
                <a:off x="4042" y="2378"/>
                <a:ext cx="44" cy="36"/>
              </a:xfrm>
              <a:custGeom>
                <a:rect b="b" l="l" r="r" t="t"/>
                <a:pathLst>
                  <a:path extrusionOk="0" h="22" w="27">
                    <a:moveTo>
                      <a:pt x="23" y="0"/>
                    </a:moveTo>
                    <a:cubicBezTo>
                      <a:pt x="0" y="14"/>
                      <a:pt x="0" y="14"/>
                      <a:pt x="0" y="14"/>
                    </a:cubicBezTo>
                    <a:cubicBezTo>
                      <a:pt x="4" y="20"/>
                      <a:pt x="12" y="22"/>
                      <a:pt x="18" y="18"/>
                    </a:cubicBezTo>
                    <a:cubicBezTo>
                      <a:pt x="25" y="14"/>
                      <a:pt x="27" y="6"/>
                      <a:pt x="23" y="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96" name="Google Shape;896;g18cd47271be_0_4656"/>
            <p:cNvGrpSpPr/>
            <p:nvPr/>
          </p:nvGrpSpPr>
          <p:grpSpPr>
            <a:xfrm>
              <a:off x="5383213" y="3433763"/>
              <a:ext cx="2962276" cy="2644775"/>
              <a:chOff x="3391" y="2163"/>
              <a:chExt cx="1866" cy="1666"/>
            </a:xfrm>
          </p:grpSpPr>
          <p:sp>
            <p:nvSpPr>
              <p:cNvPr id="897" name="Google Shape;897;g18cd47271be_0_4656"/>
              <p:cNvSpPr/>
              <p:nvPr/>
            </p:nvSpPr>
            <p:spPr>
              <a:xfrm>
                <a:off x="4423" y="2286"/>
                <a:ext cx="92" cy="58"/>
              </a:xfrm>
              <a:custGeom>
                <a:rect b="b" l="l" r="r" t="t"/>
                <a:pathLst>
                  <a:path extrusionOk="0" h="36" w="57">
                    <a:moveTo>
                      <a:pt x="1" y="24"/>
                    </a:moveTo>
                    <a:cubicBezTo>
                      <a:pt x="5" y="2"/>
                      <a:pt x="5" y="2"/>
                      <a:pt x="5" y="2"/>
                    </a:cubicBezTo>
                    <a:cubicBezTo>
                      <a:pt x="5" y="1"/>
                      <a:pt x="6" y="0"/>
                      <a:pt x="7" y="1"/>
                    </a:cubicBezTo>
                    <a:cubicBezTo>
                      <a:pt x="55" y="9"/>
                      <a:pt x="55" y="9"/>
                      <a:pt x="55" y="9"/>
                    </a:cubicBezTo>
                    <a:cubicBezTo>
                      <a:pt x="56" y="10"/>
                      <a:pt x="57" y="11"/>
                      <a:pt x="57" y="12"/>
                    </a:cubicBezTo>
                    <a:cubicBezTo>
                      <a:pt x="53" y="34"/>
                      <a:pt x="53" y="34"/>
                      <a:pt x="53" y="34"/>
                    </a:cubicBezTo>
                    <a:cubicBezTo>
                      <a:pt x="53" y="35"/>
                      <a:pt x="51" y="36"/>
                      <a:pt x="50" y="36"/>
                    </a:cubicBezTo>
                    <a:cubicBezTo>
                      <a:pt x="3" y="27"/>
                      <a:pt x="3" y="27"/>
                      <a:pt x="3" y="27"/>
                    </a:cubicBezTo>
                    <a:cubicBezTo>
                      <a:pt x="1" y="27"/>
                      <a:pt x="0" y="25"/>
                      <a:pt x="1" y="24"/>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8" name="Google Shape;898;g18cd47271be_0_4656"/>
              <p:cNvSpPr/>
              <p:nvPr/>
            </p:nvSpPr>
            <p:spPr>
              <a:xfrm>
                <a:off x="4431" y="2289"/>
                <a:ext cx="13" cy="13"/>
              </a:xfrm>
              <a:custGeom>
                <a:rect b="b" l="l" r="r" t="t"/>
                <a:pathLst>
                  <a:path extrusionOk="0" h="8" w="8">
                    <a:moveTo>
                      <a:pt x="7" y="8"/>
                    </a:moveTo>
                    <a:cubicBezTo>
                      <a:pt x="0" y="7"/>
                      <a:pt x="0" y="7"/>
                      <a:pt x="0" y="7"/>
                    </a:cubicBezTo>
                    <a:cubicBezTo>
                      <a:pt x="1" y="2"/>
                      <a:pt x="1" y="2"/>
                      <a:pt x="1" y="2"/>
                    </a:cubicBezTo>
                    <a:cubicBezTo>
                      <a:pt x="1" y="1"/>
                      <a:pt x="2" y="0"/>
                      <a:pt x="3" y="0"/>
                    </a:cubicBezTo>
                    <a:cubicBezTo>
                      <a:pt x="8" y="1"/>
                      <a:pt x="8" y="1"/>
                      <a:pt x="8" y="1"/>
                    </a:cubicBezTo>
                    <a:lnTo>
                      <a:pt x="7"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9" name="Google Shape;899;g18cd47271be_0_4656"/>
              <p:cNvSpPr/>
              <p:nvPr/>
            </p:nvSpPr>
            <p:spPr>
              <a:xfrm>
                <a:off x="4444" y="2293"/>
                <a:ext cx="14" cy="12"/>
              </a:xfrm>
              <a:custGeom>
                <a:rect b="b" l="l" r="r" t="t"/>
                <a:pathLst>
                  <a:path extrusionOk="0" h="12" w="14">
                    <a:moveTo>
                      <a:pt x="13" y="12"/>
                    </a:moveTo>
                    <a:lnTo>
                      <a:pt x="0" y="11"/>
                    </a:lnTo>
                    <a:lnTo>
                      <a:pt x="3" y="0"/>
                    </a:lnTo>
                    <a:lnTo>
                      <a:pt x="14" y="1"/>
                    </a:lnTo>
                    <a:lnTo>
                      <a:pt x="13"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0" name="Google Shape;900;g18cd47271be_0_4656"/>
              <p:cNvSpPr/>
              <p:nvPr/>
            </p:nvSpPr>
            <p:spPr>
              <a:xfrm>
                <a:off x="4458" y="2294"/>
                <a:ext cx="13" cy="15"/>
              </a:xfrm>
              <a:custGeom>
                <a:rect b="b" l="l" r="r" t="t"/>
                <a:pathLst>
                  <a:path extrusionOk="0" h="15" w="13">
                    <a:moveTo>
                      <a:pt x="12" y="15"/>
                    </a:moveTo>
                    <a:lnTo>
                      <a:pt x="0" y="11"/>
                    </a:lnTo>
                    <a:lnTo>
                      <a:pt x="2" y="0"/>
                    </a:lnTo>
                    <a:lnTo>
                      <a:pt x="13" y="2"/>
                    </a:lnTo>
                    <a:lnTo>
                      <a:pt x="12"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1" name="Google Shape;901;g18cd47271be_0_4656"/>
              <p:cNvSpPr/>
              <p:nvPr/>
            </p:nvSpPr>
            <p:spPr>
              <a:xfrm>
                <a:off x="4428" y="2302"/>
                <a:ext cx="14" cy="15"/>
              </a:xfrm>
              <a:custGeom>
                <a:rect b="b" l="l" r="r" t="t"/>
                <a:pathLst>
                  <a:path extrusionOk="0" h="15" w="14">
                    <a:moveTo>
                      <a:pt x="13" y="15"/>
                    </a:moveTo>
                    <a:lnTo>
                      <a:pt x="0" y="12"/>
                    </a:lnTo>
                    <a:lnTo>
                      <a:pt x="3" y="0"/>
                    </a:lnTo>
                    <a:lnTo>
                      <a:pt x="14" y="2"/>
                    </a:lnTo>
                    <a:lnTo>
                      <a:pt x="13"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2" name="Google Shape;902;g18cd47271be_0_4656"/>
              <p:cNvSpPr/>
              <p:nvPr/>
            </p:nvSpPr>
            <p:spPr>
              <a:xfrm>
                <a:off x="4442" y="2305"/>
                <a:ext cx="13" cy="13"/>
              </a:xfrm>
              <a:custGeom>
                <a:rect b="b" l="l" r="r" t="t"/>
                <a:pathLst>
                  <a:path extrusionOk="0" h="13" w="13">
                    <a:moveTo>
                      <a:pt x="12" y="13"/>
                    </a:moveTo>
                    <a:lnTo>
                      <a:pt x="0" y="12"/>
                    </a:lnTo>
                    <a:lnTo>
                      <a:pt x="2" y="0"/>
                    </a:lnTo>
                    <a:lnTo>
                      <a:pt x="13"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3" name="Google Shape;903;g18cd47271be_0_4656"/>
              <p:cNvSpPr/>
              <p:nvPr/>
            </p:nvSpPr>
            <p:spPr>
              <a:xfrm>
                <a:off x="4455" y="2307"/>
                <a:ext cx="15" cy="15"/>
              </a:xfrm>
              <a:custGeom>
                <a:rect b="b" l="l" r="r" t="t"/>
                <a:pathLst>
                  <a:path extrusionOk="0" h="15" w="15">
                    <a:moveTo>
                      <a:pt x="12" y="15"/>
                    </a:moveTo>
                    <a:lnTo>
                      <a:pt x="0" y="11"/>
                    </a:lnTo>
                    <a:lnTo>
                      <a:pt x="3" y="0"/>
                    </a:lnTo>
                    <a:lnTo>
                      <a:pt x="15" y="2"/>
                    </a:lnTo>
                    <a:lnTo>
                      <a:pt x="12"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4" name="Google Shape;904;g18cd47271be_0_4656"/>
              <p:cNvSpPr/>
              <p:nvPr/>
            </p:nvSpPr>
            <p:spPr>
              <a:xfrm>
                <a:off x="4471" y="2297"/>
                <a:ext cx="15" cy="13"/>
              </a:xfrm>
              <a:custGeom>
                <a:rect b="b" l="l" r="r" t="t"/>
                <a:pathLst>
                  <a:path extrusionOk="0" h="13" w="15">
                    <a:moveTo>
                      <a:pt x="12" y="13"/>
                    </a:moveTo>
                    <a:lnTo>
                      <a:pt x="0" y="12"/>
                    </a:lnTo>
                    <a:lnTo>
                      <a:pt x="4" y="0"/>
                    </a:lnTo>
                    <a:lnTo>
                      <a:pt x="15"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5" name="Google Shape;905;g18cd47271be_0_4656"/>
              <p:cNvSpPr/>
              <p:nvPr/>
            </p:nvSpPr>
            <p:spPr>
              <a:xfrm>
                <a:off x="4486" y="2299"/>
                <a:ext cx="13" cy="15"/>
              </a:xfrm>
              <a:custGeom>
                <a:rect b="b" l="l" r="r" t="t"/>
                <a:pathLst>
                  <a:path extrusionOk="0" h="15" w="13">
                    <a:moveTo>
                      <a:pt x="11" y="15"/>
                    </a:moveTo>
                    <a:lnTo>
                      <a:pt x="0" y="11"/>
                    </a:lnTo>
                    <a:lnTo>
                      <a:pt x="2" y="0"/>
                    </a:lnTo>
                    <a:lnTo>
                      <a:pt x="13" y="3"/>
                    </a:lnTo>
                    <a:lnTo>
                      <a:pt x="11"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6" name="Google Shape;906;g18cd47271be_0_4656"/>
              <p:cNvSpPr/>
              <p:nvPr/>
            </p:nvSpPr>
            <p:spPr>
              <a:xfrm>
                <a:off x="4499" y="2302"/>
                <a:ext cx="13" cy="13"/>
              </a:xfrm>
              <a:custGeom>
                <a:rect b="b" l="l" r="r" t="t"/>
                <a:pathLst>
                  <a:path extrusionOk="0" h="8" w="8">
                    <a:moveTo>
                      <a:pt x="7" y="8"/>
                    </a:moveTo>
                    <a:cubicBezTo>
                      <a:pt x="0" y="7"/>
                      <a:pt x="0" y="7"/>
                      <a:pt x="0" y="7"/>
                    </a:cubicBezTo>
                    <a:cubicBezTo>
                      <a:pt x="1" y="0"/>
                      <a:pt x="1" y="0"/>
                      <a:pt x="1" y="0"/>
                    </a:cubicBezTo>
                    <a:cubicBezTo>
                      <a:pt x="7" y="1"/>
                      <a:pt x="7" y="1"/>
                      <a:pt x="7" y="1"/>
                    </a:cubicBezTo>
                    <a:cubicBezTo>
                      <a:pt x="8" y="1"/>
                      <a:pt x="8" y="2"/>
                      <a:pt x="8" y="3"/>
                    </a:cubicBezTo>
                    <a:lnTo>
                      <a:pt x="7"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7" name="Google Shape;907;g18cd47271be_0_4656"/>
              <p:cNvSpPr/>
              <p:nvPr/>
            </p:nvSpPr>
            <p:spPr>
              <a:xfrm>
                <a:off x="4470" y="2310"/>
                <a:ext cx="13" cy="13"/>
              </a:xfrm>
              <a:custGeom>
                <a:rect b="b" l="l" r="r" t="t"/>
                <a:pathLst>
                  <a:path extrusionOk="0" h="13" w="13">
                    <a:moveTo>
                      <a:pt x="11" y="13"/>
                    </a:moveTo>
                    <a:lnTo>
                      <a:pt x="0" y="12"/>
                    </a:lnTo>
                    <a:lnTo>
                      <a:pt x="1" y="0"/>
                    </a:lnTo>
                    <a:lnTo>
                      <a:pt x="13" y="2"/>
                    </a:lnTo>
                    <a:lnTo>
                      <a:pt x="11"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8" name="Google Shape;908;g18cd47271be_0_4656"/>
              <p:cNvSpPr/>
              <p:nvPr/>
            </p:nvSpPr>
            <p:spPr>
              <a:xfrm>
                <a:off x="4483" y="2312"/>
                <a:ext cx="14" cy="15"/>
              </a:xfrm>
              <a:custGeom>
                <a:rect b="b" l="l" r="r" t="t"/>
                <a:pathLst>
                  <a:path extrusionOk="0" h="15" w="14">
                    <a:moveTo>
                      <a:pt x="11" y="15"/>
                    </a:moveTo>
                    <a:lnTo>
                      <a:pt x="0" y="11"/>
                    </a:lnTo>
                    <a:lnTo>
                      <a:pt x="3" y="0"/>
                    </a:lnTo>
                    <a:lnTo>
                      <a:pt x="14" y="3"/>
                    </a:lnTo>
                    <a:lnTo>
                      <a:pt x="11"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9" name="Google Shape;909;g18cd47271be_0_4656"/>
              <p:cNvSpPr/>
              <p:nvPr/>
            </p:nvSpPr>
            <p:spPr>
              <a:xfrm>
                <a:off x="4497" y="2315"/>
                <a:ext cx="13" cy="13"/>
              </a:xfrm>
              <a:custGeom>
                <a:rect b="b" l="l" r="r" t="t"/>
                <a:pathLst>
                  <a:path extrusionOk="0" h="13" w="13">
                    <a:moveTo>
                      <a:pt x="12" y="13"/>
                    </a:moveTo>
                    <a:lnTo>
                      <a:pt x="0" y="12"/>
                    </a:lnTo>
                    <a:lnTo>
                      <a:pt x="2" y="0"/>
                    </a:lnTo>
                    <a:lnTo>
                      <a:pt x="13"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0" name="Google Shape;910;g18cd47271be_0_4656"/>
              <p:cNvSpPr/>
              <p:nvPr/>
            </p:nvSpPr>
            <p:spPr>
              <a:xfrm>
                <a:off x="4426" y="2315"/>
                <a:ext cx="13" cy="15"/>
              </a:xfrm>
              <a:custGeom>
                <a:rect b="b" l="l" r="r" t="t"/>
                <a:pathLst>
                  <a:path extrusionOk="0" h="9" w="8">
                    <a:moveTo>
                      <a:pt x="7" y="9"/>
                    </a:moveTo>
                    <a:cubicBezTo>
                      <a:pt x="2" y="8"/>
                      <a:pt x="2" y="8"/>
                      <a:pt x="2" y="8"/>
                    </a:cubicBezTo>
                    <a:cubicBezTo>
                      <a:pt x="1" y="7"/>
                      <a:pt x="0" y="6"/>
                      <a:pt x="0" y="5"/>
                    </a:cubicBezTo>
                    <a:cubicBezTo>
                      <a:pt x="1" y="0"/>
                      <a:pt x="1" y="0"/>
                      <a:pt x="1" y="0"/>
                    </a:cubicBezTo>
                    <a:cubicBezTo>
                      <a:pt x="8" y="1"/>
                      <a:pt x="8" y="1"/>
                      <a:pt x="8" y="1"/>
                    </a:cubicBezTo>
                    <a:lnTo>
                      <a:pt x="7" y="9"/>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1" name="Google Shape;911;g18cd47271be_0_4656"/>
              <p:cNvSpPr/>
              <p:nvPr/>
            </p:nvSpPr>
            <p:spPr>
              <a:xfrm>
                <a:off x="4439" y="2318"/>
                <a:ext cx="15" cy="13"/>
              </a:xfrm>
              <a:custGeom>
                <a:rect b="b" l="l" r="r" t="t"/>
                <a:pathLst>
                  <a:path extrusionOk="0" h="13" w="15">
                    <a:moveTo>
                      <a:pt x="13" y="13"/>
                    </a:moveTo>
                    <a:lnTo>
                      <a:pt x="0" y="12"/>
                    </a:lnTo>
                    <a:lnTo>
                      <a:pt x="3" y="0"/>
                    </a:lnTo>
                    <a:lnTo>
                      <a:pt x="15" y="2"/>
                    </a:lnTo>
                    <a:lnTo>
                      <a:pt x="1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2" name="Google Shape;912;g18cd47271be_0_4656"/>
              <p:cNvSpPr/>
              <p:nvPr/>
            </p:nvSpPr>
            <p:spPr>
              <a:xfrm>
                <a:off x="4454" y="2320"/>
                <a:ext cx="13" cy="15"/>
              </a:xfrm>
              <a:custGeom>
                <a:rect b="b" l="l" r="r" t="t"/>
                <a:pathLst>
                  <a:path extrusionOk="0" h="15" w="13">
                    <a:moveTo>
                      <a:pt x="11" y="15"/>
                    </a:moveTo>
                    <a:lnTo>
                      <a:pt x="0" y="11"/>
                    </a:lnTo>
                    <a:lnTo>
                      <a:pt x="1" y="0"/>
                    </a:lnTo>
                    <a:lnTo>
                      <a:pt x="13" y="2"/>
                    </a:lnTo>
                    <a:lnTo>
                      <a:pt x="11"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3" name="Google Shape;913;g18cd47271be_0_4656"/>
              <p:cNvSpPr/>
              <p:nvPr/>
            </p:nvSpPr>
            <p:spPr>
              <a:xfrm>
                <a:off x="4467" y="2323"/>
                <a:ext cx="14" cy="13"/>
              </a:xfrm>
              <a:custGeom>
                <a:rect b="b" l="l" r="r" t="t"/>
                <a:pathLst>
                  <a:path extrusionOk="0" h="13" w="14">
                    <a:moveTo>
                      <a:pt x="12" y="13"/>
                    </a:moveTo>
                    <a:lnTo>
                      <a:pt x="0" y="12"/>
                    </a:lnTo>
                    <a:lnTo>
                      <a:pt x="3" y="0"/>
                    </a:lnTo>
                    <a:lnTo>
                      <a:pt x="14" y="2"/>
                    </a:lnTo>
                    <a:lnTo>
                      <a:pt x="1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4" name="Google Shape;914;g18cd47271be_0_4656"/>
              <p:cNvSpPr/>
              <p:nvPr/>
            </p:nvSpPr>
            <p:spPr>
              <a:xfrm>
                <a:off x="4481" y="2325"/>
                <a:ext cx="13" cy="14"/>
              </a:xfrm>
              <a:custGeom>
                <a:rect b="b" l="l" r="r" t="t"/>
                <a:pathLst>
                  <a:path extrusionOk="0" h="14" w="13">
                    <a:moveTo>
                      <a:pt x="11" y="14"/>
                    </a:moveTo>
                    <a:lnTo>
                      <a:pt x="0" y="11"/>
                    </a:lnTo>
                    <a:lnTo>
                      <a:pt x="2" y="0"/>
                    </a:lnTo>
                    <a:lnTo>
                      <a:pt x="13" y="3"/>
                    </a:lnTo>
                    <a:lnTo>
                      <a:pt x="11" y="1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5" name="Google Shape;915;g18cd47271be_0_4656"/>
              <p:cNvSpPr/>
              <p:nvPr/>
            </p:nvSpPr>
            <p:spPr>
              <a:xfrm>
                <a:off x="4494" y="2328"/>
                <a:ext cx="15" cy="13"/>
              </a:xfrm>
              <a:custGeom>
                <a:rect b="b" l="l" r="r" t="t"/>
                <a:pathLst>
                  <a:path extrusionOk="0" h="8" w="9">
                    <a:moveTo>
                      <a:pt x="5" y="8"/>
                    </a:moveTo>
                    <a:cubicBezTo>
                      <a:pt x="0" y="7"/>
                      <a:pt x="0" y="7"/>
                      <a:pt x="0" y="7"/>
                    </a:cubicBezTo>
                    <a:cubicBezTo>
                      <a:pt x="1" y="0"/>
                      <a:pt x="1" y="0"/>
                      <a:pt x="1" y="0"/>
                    </a:cubicBezTo>
                    <a:cubicBezTo>
                      <a:pt x="9" y="1"/>
                      <a:pt x="9" y="1"/>
                      <a:pt x="9" y="1"/>
                    </a:cubicBezTo>
                    <a:cubicBezTo>
                      <a:pt x="8" y="6"/>
                      <a:pt x="8" y="6"/>
                      <a:pt x="8" y="6"/>
                    </a:cubicBezTo>
                    <a:cubicBezTo>
                      <a:pt x="7" y="7"/>
                      <a:pt x="6" y="8"/>
                      <a:pt x="5" y="8"/>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6" name="Google Shape;916;g18cd47271be_0_4656"/>
              <p:cNvSpPr/>
              <p:nvPr/>
            </p:nvSpPr>
            <p:spPr>
              <a:xfrm>
                <a:off x="4560" y="2312"/>
                <a:ext cx="93" cy="58"/>
              </a:xfrm>
              <a:custGeom>
                <a:rect b="b" l="l" r="r" t="t"/>
                <a:pathLst>
                  <a:path extrusionOk="0" h="36" w="57">
                    <a:moveTo>
                      <a:pt x="0" y="24"/>
                    </a:moveTo>
                    <a:cubicBezTo>
                      <a:pt x="4" y="2"/>
                      <a:pt x="4" y="2"/>
                      <a:pt x="4" y="2"/>
                    </a:cubicBezTo>
                    <a:cubicBezTo>
                      <a:pt x="5" y="1"/>
                      <a:pt x="6" y="0"/>
                      <a:pt x="7" y="0"/>
                    </a:cubicBezTo>
                    <a:cubicBezTo>
                      <a:pt x="55" y="9"/>
                      <a:pt x="55" y="9"/>
                      <a:pt x="55" y="9"/>
                    </a:cubicBezTo>
                    <a:cubicBezTo>
                      <a:pt x="56" y="9"/>
                      <a:pt x="57" y="11"/>
                      <a:pt x="56" y="12"/>
                    </a:cubicBezTo>
                    <a:cubicBezTo>
                      <a:pt x="52" y="34"/>
                      <a:pt x="52" y="34"/>
                      <a:pt x="52" y="34"/>
                    </a:cubicBezTo>
                    <a:cubicBezTo>
                      <a:pt x="52" y="35"/>
                      <a:pt x="51" y="36"/>
                      <a:pt x="50" y="36"/>
                    </a:cubicBezTo>
                    <a:cubicBezTo>
                      <a:pt x="2" y="27"/>
                      <a:pt x="2" y="27"/>
                      <a:pt x="2" y="27"/>
                    </a:cubicBezTo>
                    <a:cubicBezTo>
                      <a:pt x="1" y="26"/>
                      <a:pt x="0" y="25"/>
                      <a:pt x="0" y="24"/>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7" name="Google Shape;917;g18cd47271be_0_4656"/>
              <p:cNvSpPr/>
              <p:nvPr/>
            </p:nvSpPr>
            <p:spPr>
              <a:xfrm>
                <a:off x="4569" y="2315"/>
                <a:ext cx="13" cy="13"/>
              </a:xfrm>
              <a:custGeom>
                <a:rect b="b" l="l" r="r" t="t"/>
                <a:pathLst>
                  <a:path extrusionOk="0" h="8" w="8">
                    <a:moveTo>
                      <a:pt x="7" y="8"/>
                    </a:moveTo>
                    <a:cubicBezTo>
                      <a:pt x="0" y="7"/>
                      <a:pt x="0" y="7"/>
                      <a:pt x="0" y="7"/>
                    </a:cubicBezTo>
                    <a:cubicBezTo>
                      <a:pt x="1" y="2"/>
                      <a:pt x="1" y="2"/>
                      <a:pt x="1" y="2"/>
                    </a:cubicBezTo>
                    <a:cubicBezTo>
                      <a:pt x="1" y="1"/>
                      <a:pt x="2" y="0"/>
                      <a:pt x="3" y="0"/>
                    </a:cubicBezTo>
                    <a:cubicBezTo>
                      <a:pt x="8" y="1"/>
                      <a:pt x="8" y="1"/>
                      <a:pt x="8" y="1"/>
                    </a:cubicBezTo>
                    <a:lnTo>
                      <a:pt x="7"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8" name="Google Shape;918;g18cd47271be_0_4656"/>
              <p:cNvSpPr/>
              <p:nvPr/>
            </p:nvSpPr>
            <p:spPr>
              <a:xfrm>
                <a:off x="4582" y="2317"/>
                <a:ext cx="13" cy="14"/>
              </a:xfrm>
              <a:custGeom>
                <a:rect b="b" l="l" r="r" t="t"/>
                <a:pathLst>
                  <a:path extrusionOk="0" h="14" w="13">
                    <a:moveTo>
                      <a:pt x="11" y="14"/>
                    </a:moveTo>
                    <a:lnTo>
                      <a:pt x="0" y="11"/>
                    </a:lnTo>
                    <a:lnTo>
                      <a:pt x="1" y="0"/>
                    </a:lnTo>
                    <a:lnTo>
                      <a:pt x="13" y="3"/>
                    </a:lnTo>
                    <a:lnTo>
                      <a:pt x="11"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9" name="Google Shape;919;g18cd47271be_0_4656"/>
              <p:cNvSpPr/>
              <p:nvPr/>
            </p:nvSpPr>
            <p:spPr>
              <a:xfrm>
                <a:off x="4595" y="2320"/>
                <a:ext cx="14" cy="13"/>
              </a:xfrm>
              <a:custGeom>
                <a:rect b="b" l="l" r="r" t="t"/>
                <a:pathLst>
                  <a:path extrusionOk="0" h="13" w="14">
                    <a:moveTo>
                      <a:pt x="12" y="13"/>
                    </a:moveTo>
                    <a:lnTo>
                      <a:pt x="0" y="11"/>
                    </a:lnTo>
                    <a:lnTo>
                      <a:pt x="3" y="0"/>
                    </a:lnTo>
                    <a:lnTo>
                      <a:pt x="14" y="2"/>
                    </a:lnTo>
                    <a:lnTo>
                      <a:pt x="12"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0" name="Google Shape;920;g18cd47271be_0_4656"/>
              <p:cNvSpPr/>
              <p:nvPr/>
            </p:nvSpPr>
            <p:spPr>
              <a:xfrm>
                <a:off x="4565" y="2328"/>
                <a:ext cx="15" cy="13"/>
              </a:xfrm>
              <a:custGeom>
                <a:rect b="b" l="l" r="r" t="t"/>
                <a:pathLst>
                  <a:path extrusionOk="0" h="13" w="15">
                    <a:moveTo>
                      <a:pt x="12" y="13"/>
                    </a:moveTo>
                    <a:lnTo>
                      <a:pt x="0" y="11"/>
                    </a:lnTo>
                    <a:lnTo>
                      <a:pt x="2" y="0"/>
                    </a:lnTo>
                    <a:lnTo>
                      <a:pt x="15" y="2"/>
                    </a:lnTo>
                    <a:lnTo>
                      <a:pt x="12"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1" name="Google Shape;921;g18cd47271be_0_4656"/>
              <p:cNvSpPr/>
              <p:nvPr/>
            </p:nvSpPr>
            <p:spPr>
              <a:xfrm>
                <a:off x="4578" y="2330"/>
                <a:ext cx="15" cy="14"/>
              </a:xfrm>
              <a:custGeom>
                <a:rect b="b" l="l" r="r" t="t"/>
                <a:pathLst>
                  <a:path extrusionOk="0" h="14" w="15">
                    <a:moveTo>
                      <a:pt x="13" y="14"/>
                    </a:moveTo>
                    <a:lnTo>
                      <a:pt x="0" y="11"/>
                    </a:lnTo>
                    <a:lnTo>
                      <a:pt x="4" y="0"/>
                    </a:lnTo>
                    <a:lnTo>
                      <a:pt x="15" y="3"/>
                    </a:lnTo>
                    <a:lnTo>
                      <a:pt x="13"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2" name="Google Shape;922;g18cd47271be_0_4656"/>
              <p:cNvSpPr/>
              <p:nvPr/>
            </p:nvSpPr>
            <p:spPr>
              <a:xfrm>
                <a:off x="4593" y="2333"/>
                <a:ext cx="13" cy="13"/>
              </a:xfrm>
              <a:custGeom>
                <a:rect b="b" l="l" r="r" t="t"/>
                <a:pathLst>
                  <a:path extrusionOk="0" h="13" w="13">
                    <a:moveTo>
                      <a:pt x="11" y="13"/>
                    </a:moveTo>
                    <a:lnTo>
                      <a:pt x="0" y="11"/>
                    </a:lnTo>
                    <a:lnTo>
                      <a:pt x="2" y="0"/>
                    </a:lnTo>
                    <a:lnTo>
                      <a:pt x="13" y="2"/>
                    </a:lnTo>
                    <a:lnTo>
                      <a:pt x="11"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3" name="Google Shape;923;g18cd47271be_0_4656"/>
              <p:cNvSpPr/>
              <p:nvPr/>
            </p:nvSpPr>
            <p:spPr>
              <a:xfrm>
                <a:off x="4609" y="2322"/>
                <a:ext cx="13" cy="14"/>
              </a:xfrm>
              <a:custGeom>
                <a:rect b="b" l="l" r="r" t="t"/>
                <a:pathLst>
                  <a:path extrusionOk="0" h="14" w="13">
                    <a:moveTo>
                      <a:pt x="11" y="14"/>
                    </a:moveTo>
                    <a:lnTo>
                      <a:pt x="0" y="13"/>
                    </a:lnTo>
                    <a:lnTo>
                      <a:pt x="2" y="0"/>
                    </a:lnTo>
                    <a:lnTo>
                      <a:pt x="13" y="3"/>
                    </a:lnTo>
                    <a:lnTo>
                      <a:pt x="11"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4" name="Google Shape;924;g18cd47271be_0_4656"/>
              <p:cNvSpPr/>
              <p:nvPr/>
            </p:nvSpPr>
            <p:spPr>
              <a:xfrm>
                <a:off x="4622" y="2325"/>
                <a:ext cx="15" cy="13"/>
              </a:xfrm>
              <a:custGeom>
                <a:rect b="b" l="l" r="r" t="t"/>
                <a:pathLst>
                  <a:path extrusionOk="0" h="13" w="15">
                    <a:moveTo>
                      <a:pt x="13" y="13"/>
                    </a:moveTo>
                    <a:lnTo>
                      <a:pt x="0" y="11"/>
                    </a:lnTo>
                    <a:lnTo>
                      <a:pt x="3" y="0"/>
                    </a:lnTo>
                    <a:lnTo>
                      <a:pt x="15" y="2"/>
                    </a:lnTo>
                    <a:lnTo>
                      <a:pt x="1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5" name="Google Shape;925;g18cd47271be_0_4656"/>
              <p:cNvSpPr/>
              <p:nvPr/>
            </p:nvSpPr>
            <p:spPr>
              <a:xfrm>
                <a:off x="4637" y="2328"/>
                <a:ext cx="13" cy="13"/>
              </a:xfrm>
              <a:custGeom>
                <a:rect b="b" l="l" r="r" t="t"/>
                <a:pathLst>
                  <a:path extrusionOk="0" h="8" w="8">
                    <a:moveTo>
                      <a:pt x="7" y="8"/>
                    </a:moveTo>
                    <a:cubicBezTo>
                      <a:pt x="0" y="7"/>
                      <a:pt x="0" y="7"/>
                      <a:pt x="0" y="7"/>
                    </a:cubicBezTo>
                    <a:cubicBezTo>
                      <a:pt x="1" y="0"/>
                      <a:pt x="1" y="0"/>
                      <a:pt x="1" y="0"/>
                    </a:cubicBezTo>
                    <a:cubicBezTo>
                      <a:pt x="6" y="0"/>
                      <a:pt x="6" y="0"/>
                      <a:pt x="6" y="0"/>
                    </a:cubicBezTo>
                    <a:cubicBezTo>
                      <a:pt x="7" y="1"/>
                      <a:pt x="8" y="2"/>
                      <a:pt x="8" y="3"/>
                    </a:cubicBezTo>
                    <a:lnTo>
                      <a:pt x="7"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6" name="Google Shape;926;g18cd47271be_0_4656"/>
              <p:cNvSpPr/>
              <p:nvPr/>
            </p:nvSpPr>
            <p:spPr>
              <a:xfrm>
                <a:off x="4606" y="2335"/>
                <a:ext cx="14" cy="14"/>
              </a:xfrm>
              <a:custGeom>
                <a:rect b="b" l="l" r="r" t="t"/>
                <a:pathLst>
                  <a:path extrusionOk="0" h="14" w="14">
                    <a:moveTo>
                      <a:pt x="13" y="14"/>
                    </a:moveTo>
                    <a:lnTo>
                      <a:pt x="0" y="13"/>
                    </a:lnTo>
                    <a:lnTo>
                      <a:pt x="3" y="0"/>
                    </a:lnTo>
                    <a:lnTo>
                      <a:pt x="14" y="3"/>
                    </a:lnTo>
                    <a:lnTo>
                      <a:pt x="13"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7" name="Google Shape;927;g18cd47271be_0_4656"/>
              <p:cNvSpPr/>
              <p:nvPr/>
            </p:nvSpPr>
            <p:spPr>
              <a:xfrm>
                <a:off x="4620" y="2338"/>
                <a:ext cx="13" cy="14"/>
              </a:xfrm>
              <a:custGeom>
                <a:rect b="b" l="l" r="r" t="t"/>
                <a:pathLst>
                  <a:path extrusionOk="0" h="14" w="13">
                    <a:moveTo>
                      <a:pt x="12" y="14"/>
                    </a:moveTo>
                    <a:lnTo>
                      <a:pt x="0" y="11"/>
                    </a:lnTo>
                    <a:lnTo>
                      <a:pt x="2" y="0"/>
                    </a:lnTo>
                    <a:lnTo>
                      <a:pt x="13" y="1"/>
                    </a:lnTo>
                    <a:lnTo>
                      <a:pt x="12"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8" name="Google Shape;928;g18cd47271be_0_4656"/>
              <p:cNvSpPr/>
              <p:nvPr/>
            </p:nvSpPr>
            <p:spPr>
              <a:xfrm>
                <a:off x="4633" y="2341"/>
                <a:ext cx="15" cy="13"/>
              </a:xfrm>
              <a:custGeom>
                <a:rect b="b" l="l" r="r" t="t"/>
                <a:pathLst>
                  <a:path extrusionOk="0" h="13" w="15">
                    <a:moveTo>
                      <a:pt x="12" y="13"/>
                    </a:moveTo>
                    <a:lnTo>
                      <a:pt x="0" y="11"/>
                    </a:lnTo>
                    <a:lnTo>
                      <a:pt x="4" y="0"/>
                    </a:lnTo>
                    <a:lnTo>
                      <a:pt x="15" y="2"/>
                    </a:lnTo>
                    <a:lnTo>
                      <a:pt x="12"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9" name="Google Shape;929;g18cd47271be_0_4656"/>
              <p:cNvSpPr/>
              <p:nvPr/>
            </p:nvSpPr>
            <p:spPr>
              <a:xfrm>
                <a:off x="4564" y="2341"/>
                <a:ext cx="13" cy="13"/>
              </a:xfrm>
              <a:custGeom>
                <a:rect b="b" l="l" r="r" t="t"/>
                <a:pathLst>
                  <a:path extrusionOk="0" h="8" w="8">
                    <a:moveTo>
                      <a:pt x="7" y="8"/>
                    </a:moveTo>
                    <a:cubicBezTo>
                      <a:pt x="2" y="7"/>
                      <a:pt x="2" y="7"/>
                      <a:pt x="2" y="7"/>
                    </a:cubicBezTo>
                    <a:cubicBezTo>
                      <a:pt x="0" y="7"/>
                      <a:pt x="0" y="6"/>
                      <a:pt x="0" y="5"/>
                    </a:cubicBezTo>
                    <a:cubicBezTo>
                      <a:pt x="1" y="0"/>
                      <a:pt x="1" y="0"/>
                      <a:pt x="1" y="0"/>
                    </a:cubicBezTo>
                    <a:cubicBezTo>
                      <a:pt x="8" y="1"/>
                      <a:pt x="8" y="1"/>
                      <a:pt x="8" y="1"/>
                    </a:cubicBezTo>
                    <a:lnTo>
                      <a:pt x="7"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0" name="Google Shape;930;g18cd47271be_0_4656"/>
              <p:cNvSpPr/>
              <p:nvPr/>
            </p:nvSpPr>
            <p:spPr>
              <a:xfrm>
                <a:off x="4577" y="2343"/>
                <a:ext cx="13" cy="14"/>
              </a:xfrm>
              <a:custGeom>
                <a:rect b="b" l="l" r="r" t="t"/>
                <a:pathLst>
                  <a:path extrusionOk="0" h="14" w="13">
                    <a:moveTo>
                      <a:pt x="11" y="14"/>
                    </a:moveTo>
                    <a:lnTo>
                      <a:pt x="0" y="13"/>
                    </a:lnTo>
                    <a:lnTo>
                      <a:pt x="1" y="0"/>
                    </a:lnTo>
                    <a:lnTo>
                      <a:pt x="13" y="3"/>
                    </a:lnTo>
                    <a:lnTo>
                      <a:pt x="11"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1" name="Google Shape;931;g18cd47271be_0_4656"/>
              <p:cNvSpPr/>
              <p:nvPr/>
            </p:nvSpPr>
            <p:spPr>
              <a:xfrm>
                <a:off x="4590" y="2346"/>
                <a:ext cx="14" cy="13"/>
              </a:xfrm>
              <a:custGeom>
                <a:rect b="b" l="l" r="r" t="t"/>
                <a:pathLst>
                  <a:path extrusionOk="0" h="13" w="14">
                    <a:moveTo>
                      <a:pt x="13" y="13"/>
                    </a:moveTo>
                    <a:lnTo>
                      <a:pt x="0" y="11"/>
                    </a:lnTo>
                    <a:lnTo>
                      <a:pt x="3" y="0"/>
                    </a:lnTo>
                    <a:lnTo>
                      <a:pt x="14" y="2"/>
                    </a:lnTo>
                    <a:lnTo>
                      <a:pt x="1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2" name="Google Shape;932;g18cd47271be_0_4656"/>
              <p:cNvSpPr/>
              <p:nvPr/>
            </p:nvSpPr>
            <p:spPr>
              <a:xfrm>
                <a:off x="4604" y="2348"/>
                <a:ext cx="13" cy="14"/>
              </a:xfrm>
              <a:custGeom>
                <a:rect b="b" l="l" r="r" t="t"/>
                <a:pathLst>
                  <a:path extrusionOk="0" h="14" w="13">
                    <a:moveTo>
                      <a:pt x="12" y="14"/>
                    </a:moveTo>
                    <a:lnTo>
                      <a:pt x="0" y="13"/>
                    </a:lnTo>
                    <a:lnTo>
                      <a:pt x="2" y="0"/>
                    </a:lnTo>
                    <a:lnTo>
                      <a:pt x="13" y="3"/>
                    </a:lnTo>
                    <a:lnTo>
                      <a:pt x="12"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3" name="Google Shape;933;g18cd47271be_0_4656"/>
              <p:cNvSpPr/>
              <p:nvPr/>
            </p:nvSpPr>
            <p:spPr>
              <a:xfrm>
                <a:off x="4617" y="2351"/>
                <a:ext cx="15" cy="14"/>
              </a:xfrm>
              <a:custGeom>
                <a:rect b="b" l="l" r="r" t="t"/>
                <a:pathLst>
                  <a:path extrusionOk="0" h="14" w="15">
                    <a:moveTo>
                      <a:pt x="13" y="14"/>
                    </a:moveTo>
                    <a:lnTo>
                      <a:pt x="0" y="11"/>
                    </a:lnTo>
                    <a:lnTo>
                      <a:pt x="3" y="0"/>
                    </a:lnTo>
                    <a:lnTo>
                      <a:pt x="15" y="1"/>
                    </a:lnTo>
                    <a:lnTo>
                      <a:pt x="13" y="14"/>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4" name="Google Shape;934;g18cd47271be_0_4656"/>
              <p:cNvSpPr/>
              <p:nvPr/>
            </p:nvSpPr>
            <p:spPr>
              <a:xfrm>
                <a:off x="4632" y="2354"/>
                <a:ext cx="13" cy="13"/>
              </a:xfrm>
              <a:custGeom>
                <a:rect b="b" l="l" r="r" t="t"/>
                <a:pathLst>
                  <a:path extrusionOk="0" h="8" w="8">
                    <a:moveTo>
                      <a:pt x="5" y="8"/>
                    </a:moveTo>
                    <a:cubicBezTo>
                      <a:pt x="0" y="7"/>
                      <a:pt x="0" y="7"/>
                      <a:pt x="0" y="7"/>
                    </a:cubicBezTo>
                    <a:cubicBezTo>
                      <a:pt x="1" y="0"/>
                      <a:pt x="1" y="0"/>
                      <a:pt x="1" y="0"/>
                    </a:cubicBezTo>
                    <a:cubicBezTo>
                      <a:pt x="8" y="1"/>
                      <a:pt x="8" y="1"/>
                      <a:pt x="8" y="1"/>
                    </a:cubicBezTo>
                    <a:cubicBezTo>
                      <a:pt x="7" y="6"/>
                      <a:pt x="7" y="6"/>
                      <a:pt x="7" y="6"/>
                    </a:cubicBezTo>
                    <a:cubicBezTo>
                      <a:pt x="7" y="7"/>
                      <a:pt x="6" y="8"/>
                      <a:pt x="5" y="8"/>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5" name="Google Shape;935;g18cd47271be_0_4656"/>
              <p:cNvSpPr/>
              <p:nvPr/>
            </p:nvSpPr>
            <p:spPr>
              <a:xfrm>
                <a:off x="4512" y="2302"/>
                <a:ext cx="52" cy="52"/>
              </a:xfrm>
              <a:custGeom>
                <a:rect b="b" l="l" r="r" t="t"/>
                <a:pathLst>
                  <a:path extrusionOk="0" h="32" w="32">
                    <a:moveTo>
                      <a:pt x="31" y="19"/>
                    </a:moveTo>
                    <a:cubicBezTo>
                      <a:pt x="29" y="27"/>
                      <a:pt x="21" y="32"/>
                      <a:pt x="13" y="31"/>
                    </a:cubicBezTo>
                    <a:cubicBezTo>
                      <a:pt x="5" y="29"/>
                      <a:pt x="0" y="21"/>
                      <a:pt x="1" y="13"/>
                    </a:cubicBezTo>
                    <a:cubicBezTo>
                      <a:pt x="3" y="5"/>
                      <a:pt x="11" y="0"/>
                      <a:pt x="19" y="1"/>
                    </a:cubicBezTo>
                    <a:cubicBezTo>
                      <a:pt x="27" y="3"/>
                      <a:pt x="32" y="11"/>
                      <a:pt x="31" y="19"/>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6" name="Google Shape;936;g18cd47271be_0_4656"/>
              <p:cNvSpPr/>
              <p:nvPr/>
            </p:nvSpPr>
            <p:spPr>
              <a:xfrm>
                <a:off x="4533" y="2304"/>
                <a:ext cx="31" cy="50"/>
              </a:xfrm>
              <a:custGeom>
                <a:rect b="b" l="l" r="r" t="t"/>
                <a:pathLst>
                  <a:path extrusionOk="0" h="31" w="19">
                    <a:moveTo>
                      <a:pt x="6" y="0"/>
                    </a:moveTo>
                    <a:cubicBezTo>
                      <a:pt x="6" y="0"/>
                      <a:pt x="6" y="0"/>
                      <a:pt x="6" y="0"/>
                    </a:cubicBezTo>
                    <a:cubicBezTo>
                      <a:pt x="0" y="30"/>
                      <a:pt x="0" y="30"/>
                      <a:pt x="0" y="30"/>
                    </a:cubicBezTo>
                    <a:cubicBezTo>
                      <a:pt x="0" y="30"/>
                      <a:pt x="0" y="30"/>
                      <a:pt x="0" y="30"/>
                    </a:cubicBezTo>
                    <a:cubicBezTo>
                      <a:pt x="8" y="31"/>
                      <a:pt x="16" y="26"/>
                      <a:pt x="18" y="18"/>
                    </a:cubicBezTo>
                    <a:cubicBezTo>
                      <a:pt x="19" y="10"/>
                      <a:pt x="14" y="2"/>
                      <a:pt x="6" y="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7" name="Google Shape;937;g18cd47271be_0_4656"/>
              <p:cNvSpPr/>
              <p:nvPr/>
            </p:nvSpPr>
            <p:spPr>
              <a:xfrm>
                <a:off x="3533" y="2730"/>
                <a:ext cx="127" cy="123"/>
              </a:xfrm>
              <a:custGeom>
                <a:rect b="b" l="l" r="r" t="t"/>
                <a:pathLst>
                  <a:path extrusionOk="0" h="76" w="78">
                    <a:moveTo>
                      <a:pt x="22" y="75"/>
                    </a:moveTo>
                    <a:cubicBezTo>
                      <a:pt x="1" y="51"/>
                      <a:pt x="1" y="51"/>
                      <a:pt x="1" y="51"/>
                    </a:cubicBezTo>
                    <a:cubicBezTo>
                      <a:pt x="0" y="50"/>
                      <a:pt x="0" y="48"/>
                      <a:pt x="1" y="47"/>
                    </a:cubicBezTo>
                    <a:cubicBezTo>
                      <a:pt x="52" y="1"/>
                      <a:pt x="52" y="1"/>
                      <a:pt x="52" y="1"/>
                    </a:cubicBezTo>
                    <a:cubicBezTo>
                      <a:pt x="53" y="0"/>
                      <a:pt x="55" y="0"/>
                      <a:pt x="56" y="1"/>
                    </a:cubicBezTo>
                    <a:cubicBezTo>
                      <a:pt x="77" y="24"/>
                      <a:pt x="77" y="24"/>
                      <a:pt x="77" y="24"/>
                    </a:cubicBezTo>
                    <a:cubicBezTo>
                      <a:pt x="78" y="26"/>
                      <a:pt x="78" y="28"/>
                      <a:pt x="77" y="29"/>
                    </a:cubicBezTo>
                    <a:cubicBezTo>
                      <a:pt x="27" y="75"/>
                      <a:pt x="27" y="75"/>
                      <a:pt x="27" y="75"/>
                    </a:cubicBezTo>
                    <a:cubicBezTo>
                      <a:pt x="25" y="76"/>
                      <a:pt x="23" y="76"/>
                      <a:pt x="22" y="75"/>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8" name="Google Shape;938;g18cd47271be_0_4656"/>
              <p:cNvSpPr/>
              <p:nvPr/>
            </p:nvSpPr>
            <p:spPr>
              <a:xfrm>
                <a:off x="3538" y="2798"/>
                <a:ext cx="21" cy="24"/>
              </a:xfrm>
              <a:custGeom>
                <a:rect b="b" l="l" r="r" t="t"/>
                <a:pathLst>
                  <a:path extrusionOk="0" h="15" w="13">
                    <a:moveTo>
                      <a:pt x="13" y="8"/>
                    </a:moveTo>
                    <a:cubicBezTo>
                      <a:pt x="6" y="15"/>
                      <a:pt x="6" y="15"/>
                      <a:pt x="6" y="15"/>
                    </a:cubicBezTo>
                    <a:cubicBezTo>
                      <a:pt x="1" y="10"/>
                      <a:pt x="1" y="10"/>
                      <a:pt x="1" y="10"/>
                    </a:cubicBezTo>
                    <a:cubicBezTo>
                      <a:pt x="0" y="8"/>
                      <a:pt x="0" y="7"/>
                      <a:pt x="1" y="5"/>
                    </a:cubicBezTo>
                    <a:cubicBezTo>
                      <a:pt x="7" y="0"/>
                      <a:pt x="7" y="0"/>
                      <a:pt x="7" y="0"/>
                    </a:cubicBezTo>
                    <a:lnTo>
                      <a:pt x="13"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9" name="Google Shape;939;g18cd47271be_0_4656"/>
              <p:cNvSpPr/>
              <p:nvPr/>
            </p:nvSpPr>
            <p:spPr>
              <a:xfrm>
                <a:off x="3551" y="2785"/>
                <a:ext cx="23" cy="24"/>
              </a:xfrm>
              <a:custGeom>
                <a:rect b="b" l="l" r="r" t="t"/>
                <a:pathLst>
                  <a:path extrusionOk="0" h="24" w="23">
                    <a:moveTo>
                      <a:pt x="23" y="13"/>
                    </a:moveTo>
                    <a:lnTo>
                      <a:pt x="11" y="24"/>
                    </a:lnTo>
                    <a:lnTo>
                      <a:pt x="0" y="11"/>
                    </a:lnTo>
                    <a:lnTo>
                      <a:pt x="11" y="0"/>
                    </a:lnTo>
                    <a:lnTo>
                      <a:pt x="2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0" name="Google Shape;940;g18cd47271be_0_4656"/>
              <p:cNvSpPr/>
              <p:nvPr/>
            </p:nvSpPr>
            <p:spPr>
              <a:xfrm>
                <a:off x="3566" y="2772"/>
                <a:ext cx="22" cy="24"/>
              </a:xfrm>
              <a:custGeom>
                <a:rect b="b" l="l" r="r" t="t"/>
                <a:pathLst>
                  <a:path extrusionOk="0" h="24" w="22">
                    <a:moveTo>
                      <a:pt x="22" y="13"/>
                    </a:moveTo>
                    <a:lnTo>
                      <a:pt x="11" y="24"/>
                    </a:lnTo>
                    <a:lnTo>
                      <a:pt x="0" y="11"/>
                    </a:lnTo>
                    <a:lnTo>
                      <a:pt x="11" y="0"/>
                    </a:lnTo>
                    <a:lnTo>
                      <a:pt x="2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1" name="Google Shape;941;g18cd47271be_0_4656"/>
              <p:cNvSpPr/>
              <p:nvPr/>
            </p:nvSpPr>
            <p:spPr>
              <a:xfrm>
                <a:off x="3550" y="2812"/>
                <a:ext cx="22" cy="23"/>
              </a:xfrm>
              <a:custGeom>
                <a:rect b="b" l="l" r="r" t="t"/>
                <a:pathLst>
                  <a:path extrusionOk="0" h="23" w="22">
                    <a:moveTo>
                      <a:pt x="22" y="13"/>
                    </a:moveTo>
                    <a:lnTo>
                      <a:pt x="11" y="23"/>
                    </a:lnTo>
                    <a:lnTo>
                      <a:pt x="0" y="12"/>
                    </a:lnTo>
                    <a:lnTo>
                      <a:pt x="11" y="0"/>
                    </a:lnTo>
                    <a:lnTo>
                      <a:pt x="22"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2" name="Google Shape;942;g18cd47271be_0_4656"/>
              <p:cNvSpPr/>
              <p:nvPr/>
            </p:nvSpPr>
            <p:spPr>
              <a:xfrm>
                <a:off x="3564" y="2799"/>
                <a:ext cx="23" cy="23"/>
              </a:xfrm>
              <a:custGeom>
                <a:rect b="b" l="l" r="r" t="t"/>
                <a:pathLst>
                  <a:path extrusionOk="0" h="23" w="23">
                    <a:moveTo>
                      <a:pt x="23" y="12"/>
                    </a:moveTo>
                    <a:lnTo>
                      <a:pt x="10" y="23"/>
                    </a:lnTo>
                    <a:lnTo>
                      <a:pt x="0" y="12"/>
                    </a:lnTo>
                    <a:lnTo>
                      <a:pt x="11" y="0"/>
                    </a:lnTo>
                    <a:lnTo>
                      <a:pt x="23"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3" name="Google Shape;943;g18cd47271be_0_4656"/>
              <p:cNvSpPr/>
              <p:nvPr/>
            </p:nvSpPr>
            <p:spPr>
              <a:xfrm>
                <a:off x="3577" y="2786"/>
                <a:ext cx="24" cy="23"/>
              </a:xfrm>
              <a:custGeom>
                <a:rect b="b" l="l" r="r" t="t"/>
                <a:pathLst>
                  <a:path extrusionOk="0" h="23" w="24">
                    <a:moveTo>
                      <a:pt x="24" y="12"/>
                    </a:moveTo>
                    <a:lnTo>
                      <a:pt x="11" y="23"/>
                    </a:lnTo>
                    <a:lnTo>
                      <a:pt x="0" y="12"/>
                    </a:lnTo>
                    <a:lnTo>
                      <a:pt x="13" y="0"/>
                    </a:lnTo>
                    <a:lnTo>
                      <a:pt x="24"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4" name="Google Shape;944;g18cd47271be_0_4656"/>
              <p:cNvSpPr/>
              <p:nvPr/>
            </p:nvSpPr>
            <p:spPr>
              <a:xfrm>
                <a:off x="3580" y="2759"/>
                <a:ext cx="23" cy="24"/>
              </a:xfrm>
              <a:custGeom>
                <a:rect b="b" l="l" r="r" t="t"/>
                <a:pathLst>
                  <a:path extrusionOk="0" h="24" w="23">
                    <a:moveTo>
                      <a:pt x="23" y="13"/>
                    </a:moveTo>
                    <a:lnTo>
                      <a:pt x="12" y="24"/>
                    </a:lnTo>
                    <a:lnTo>
                      <a:pt x="0" y="11"/>
                    </a:lnTo>
                    <a:lnTo>
                      <a:pt x="12" y="0"/>
                    </a:lnTo>
                    <a:lnTo>
                      <a:pt x="2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5" name="Google Shape;945;g18cd47271be_0_4656"/>
              <p:cNvSpPr/>
              <p:nvPr/>
            </p:nvSpPr>
            <p:spPr>
              <a:xfrm>
                <a:off x="3595" y="2746"/>
                <a:ext cx="23" cy="23"/>
              </a:xfrm>
              <a:custGeom>
                <a:rect b="b" l="l" r="r" t="t"/>
                <a:pathLst>
                  <a:path extrusionOk="0" h="23" w="23">
                    <a:moveTo>
                      <a:pt x="23" y="13"/>
                    </a:moveTo>
                    <a:lnTo>
                      <a:pt x="10" y="23"/>
                    </a:lnTo>
                    <a:lnTo>
                      <a:pt x="0" y="11"/>
                    </a:lnTo>
                    <a:lnTo>
                      <a:pt x="11" y="0"/>
                    </a:lnTo>
                    <a:lnTo>
                      <a:pt x="23"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6" name="Google Shape;946;g18cd47271be_0_4656"/>
              <p:cNvSpPr/>
              <p:nvPr/>
            </p:nvSpPr>
            <p:spPr>
              <a:xfrm>
                <a:off x="3608" y="2735"/>
                <a:ext cx="24" cy="21"/>
              </a:xfrm>
              <a:custGeom>
                <a:rect b="b" l="l" r="r" t="t"/>
                <a:pathLst>
                  <a:path extrusionOk="0" h="13" w="15">
                    <a:moveTo>
                      <a:pt x="15" y="7"/>
                    </a:moveTo>
                    <a:cubicBezTo>
                      <a:pt x="7" y="13"/>
                      <a:pt x="7" y="13"/>
                      <a:pt x="7" y="13"/>
                    </a:cubicBezTo>
                    <a:cubicBezTo>
                      <a:pt x="0" y="6"/>
                      <a:pt x="0" y="6"/>
                      <a:pt x="0" y="6"/>
                    </a:cubicBezTo>
                    <a:cubicBezTo>
                      <a:pt x="6" y="1"/>
                      <a:pt x="6" y="1"/>
                      <a:pt x="6" y="1"/>
                    </a:cubicBezTo>
                    <a:cubicBezTo>
                      <a:pt x="7" y="0"/>
                      <a:pt x="9" y="0"/>
                      <a:pt x="10" y="1"/>
                    </a:cubicBezTo>
                    <a:lnTo>
                      <a:pt x="15" y="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7" name="Google Shape;947;g18cd47271be_0_4656"/>
              <p:cNvSpPr/>
              <p:nvPr/>
            </p:nvSpPr>
            <p:spPr>
              <a:xfrm>
                <a:off x="3592" y="2773"/>
                <a:ext cx="24" cy="23"/>
              </a:xfrm>
              <a:custGeom>
                <a:rect b="b" l="l" r="r" t="t"/>
                <a:pathLst>
                  <a:path extrusionOk="0" h="23" w="24">
                    <a:moveTo>
                      <a:pt x="24" y="12"/>
                    </a:moveTo>
                    <a:lnTo>
                      <a:pt x="11" y="23"/>
                    </a:lnTo>
                    <a:lnTo>
                      <a:pt x="0" y="10"/>
                    </a:lnTo>
                    <a:lnTo>
                      <a:pt x="13" y="0"/>
                    </a:lnTo>
                    <a:lnTo>
                      <a:pt x="24" y="12"/>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8" name="Google Shape;948;g18cd47271be_0_4656"/>
              <p:cNvSpPr/>
              <p:nvPr/>
            </p:nvSpPr>
            <p:spPr>
              <a:xfrm>
                <a:off x="3606" y="2759"/>
                <a:ext cx="25" cy="24"/>
              </a:xfrm>
              <a:custGeom>
                <a:rect b="b" l="l" r="r" t="t"/>
                <a:pathLst>
                  <a:path extrusionOk="0" h="24" w="25">
                    <a:moveTo>
                      <a:pt x="25" y="13"/>
                    </a:moveTo>
                    <a:lnTo>
                      <a:pt x="12" y="24"/>
                    </a:lnTo>
                    <a:lnTo>
                      <a:pt x="0" y="11"/>
                    </a:lnTo>
                    <a:lnTo>
                      <a:pt x="13" y="0"/>
                    </a:lnTo>
                    <a:lnTo>
                      <a:pt x="25"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9" name="Google Shape;949;g18cd47271be_0_4656"/>
              <p:cNvSpPr/>
              <p:nvPr/>
            </p:nvSpPr>
            <p:spPr>
              <a:xfrm>
                <a:off x="3621" y="2746"/>
                <a:ext cx="24" cy="24"/>
              </a:xfrm>
              <a:custGeom>
                <a:rect b="b" l="l" r="r" t="t"/>
                <a:pathLst>
                  <a:path extrusionOk="0" h="24" w="24">
                    <a:moveTo>
                      <a:pt x="24" y="13"/>
                    </a:moveTo>
                    <a:lnTo>
                      <a:pt x="11" y="24"/>
                    </a:lnTo>
                    <a:lnTo>
                      <a:pt x="0" y="11"/>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0" name="Google Shape;950;g18cd47271be_0_4656"/>
              <p:cNvSpPr/>
              <p:nvPr/>
            </p:nvSpPr>
            <p:spPr>
              <a:xfrm>
                <a:off x="3561" y="2825"/>
                <a:ext cx="24" cy="23"/>
              </a:xfrm>
              <a:custGeom>
                <a:rect b="b" l="l" r="r" t="t"/>
                <a:pathLst>
                  <a:path extrusionOk="0" h="14" w="15">
                    <a:moveTo>
                      <a:pt x="15" y="8"/>
                    </a:moveTo>
                    <a:cubicBezTo>
                      <a:pt x="9" y="13"/>
                      <a:pt x="9" y="13"/>
                      <a:pt x="9" y="13"/>
                    </a:cubicBezTo>
                    <a:cubicBezTo>
                      <a:pt x="8" y="14"/>
                      <a:pt x="6" y="14"/>
                      <a:pt x="5" y="13"/>
                    </a:cubicBezTo>
                    <a:cubicBezTo>
                      <a:pt x="0" y="7"/>
                      <a:pt x="0" y="7"/>
                      <a:pt x="0" y="7"/>
                    </a:cubicBezTo>
                    <a:cubicBezTo>
                      <a:pt x="8" y="0"/>
                      <a:pt x="8" y="0"/>
                      <a:pt x="8" y="0"/>
                    </a:cubicBezTo>
                    <a:lnTo>
                      <a:pt x="15" y="8"/>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1" name="Google Shape;951;g18cd47271be_0_4656"/>
              <p:cNvSpPr/>
              <p:nvPr/>
            </p:nvSpPr>
            <p:spPr>
              <a:xfrm>
                <a:off x="3575" y="2812"/>
                <a:ext cx="25" cy="25"/>
              </a:xfrm>
              <a:custGeom>
                <a:rect b="b" l="l" r="r" t="t"/>
                <a:pathLst>
                  <a:path extrusionOk="0" h="25" w="25">
                    <a:moveTo>
                      <a:pt x="25" y="13"/>
                    </a:moveTo>
                    <a:lnTo>
                      <a:pt x="12" y="25"/>
                    </a:lnTo>
                    <a:lnTo>
                      <a:pt x="0" y="12"/>
                    </a:lnTo>
                    <a:lnTo>
                      <a:pt x="13" y="0"/>
                    </a:lnTo>
                    <a:lnTo>
                      <a:pt x="25"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2" name="Google Shape;952;g18cd47271be_0_4656"/>
              <p:cNvSpPr/>
              <p:nvPr/>
            </p:nvSpPr>
            <p:spPr>
              <a:xfrm>
                <a:off x="3590" y="2799"/>
                <a:ext cx="24" cy="25"/>
              </a:xfrm>
              <a:custGeom>
                <a:rect b="b" l="l" r="r" t="t"/>
                <a:pathLst>
                  <a:path extrusionOk="0" h="25" w="24">
                    <a:moveTo>
                      <a:pt x="24" y="13"/>
                    </a:moveTo>
                    <a:lnTo>
                      <a:pt x="11" y="25"/>
                    </a:lnTo>
                    <a:lnTo>
                      <a:pt x="0" y="12"/>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3" name="Google Shape;953;g18cd47271be_0_4656"/>
              <p:cNvSpPr/>
              <p:nvPr/>
            </p:nvSpPr>
            <p:spPr>
              <a:xfrm>
                <a:off x="3605" y="2786"/>
                <a:ext cx="24" cy="23"/>
              </a:xfrm>
              <a:custGeom>
                <a:rect b="b" l="l" r="r" t="t"/>
                <a:pathLst>
                  <a:path extrusionOk="0" h="23" w="24">
                    <a:moveTo>
                      <a:pt x="24" y="13"/>
                    </a:moveTo>
                    <a:lnTo>
                      <a:pt x="11" y="23"/>
                    </a:lnTo>
                    <a:lnTo>
                      <a:pt x="0" y="12"/>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4" name="Google Shape;954;g18cd47271be_0_4656"/>
              <p:cNvSpPr/>
              <p:nvPr/>
            </p:nvSpPr>
            <p:spPr>
              <a:xfrm>
                <a:off x="3619" y="2773"/>
                <a:ext cx="24" cy="23"/>
              </a:xfrm>
              <a:custGeom>
                <a:rect b="b" l="l" r="r" t="t"/>
                <a:pathLst>
                  <a:path extrusionOk="0" h="23" w="24">
                    <a:moveTo>
                      <a:pt x="24" y="13"/>
                    </a:moveTo>
                    <a:lnTo>
                      <a:pt x="12" y="23"/>
                    </a:lnTo>
                    <a:lnTo>
                      <a:pt x="0" y="12"/>
                    </a:lnTo>
                    <a:lnTo>
                      <a:pt x="13" y="0"/>
                    </a:lnTo>
                    <a:lnTo>
                      <a:pt x="24" y="13"/>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5" name="Google Shape;955;g18cd47271be_0_4656"/>
              <p:cNvSpPr/>
              <p:nvPr/>
            </p:nvSpPr>
            <p:spPr>
              <a:xfrm>
                <a:off x="3634" y="2761"/>
                <a:ext cx="21" cy="22"/>
              </a:xfrm>
              <a:custGeom>
                <a:rect b="b" l="l" r="r" t="t"/>
                <a:pathLst>
                  <a:path extrusionOk="0" h="14" w="13">
                    <a:moveTo>
                      <a:pt x="12" y="9"/>
                    </a:moveTo>
                    <a:cubicBezTo>
                      <a:pt x="7" y="14"/>
                      <a:pt x="7" y="14"/>
                      <a:pt x="7" y="14"/>
                    </a:cubicBezTo>
                    <a:cubicBezTo>
                      <a:pt x="0" y="7"/>
                      <a:pt x="0" y="7"/>
                      <a:pt x="0" y="7"/>
                    </a:cubicBezTo>
                    <a:cubicBezTo>
                      <a:pt x="7" y="0"/>
                      <a:pt x="7" y="0"/>
                      <a:pt x="7" y="0"/>
                    </a:cubicBezTo>
                    <a:cubicBezTo>
                      <a:pt x="12" y="5"/>
                      <a:pt x="12" y="5"/>
                      <a:pt x="12" y="5"/>
                    </a:cubicBezTo>
                    <a:cubicBezTo>
                      <a:pt x="13" y="7"/>
                      <a:pt x="13" y="8"/>
                      <a:pt x="12"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6" name="Google Shape;956;g18cd47271be_0_4656"/>
              <p:cNvSpPr/>
              <p:nvPr/>
            </p:nvSpPr>
            <p:spPr>
              <a:xfrm>
                <a:off x="3678" y="2599"/>
                <a:ext cx="128" cy="123"/>
              </a:xfrm>
              <a:custGeom>
                <a:rect b="b" l="l" r="r" t="t"/>
                <a:pathLst>
                  <a:path extrusionOk="0" h="76" w="79">
                    <a:moveTo>
                      <a:pt x="22" y="74"/>
                    </a:moveTo>
                    <a:cubicBezTo>
                      <a:pt x="1" y="51"/>
                      <a:pt x="1" y="51"/>
                      <a:pt x="1" y="51"/>
                    </a:cubicBezTo>
                    <a:cubicBezTo>
                      <a:pt x="0" y="50"/>
                      <a:pt x="0" y="48"/>
                      <a:pt x="2" y="47"/>
                    </a:cubicBezTo>
                    <a:cubicBezTo>
                      <a:pt x="52" y="1"/>
                      <a:pt x="52" y="1"/>
                      <a:pt x="52" y="1"/>
                    </a:cubicBezTo>
                    <a:cubicBezTo>
                      <a:pt x="53" y="0"/>
                      <a:pt x="55" y="0"/>
                      <a:pt x="56" y="1"/>
                    </a:cubicBezTo>
                    <a:cubicBezTo>
                      <a:pt x="77" y="24"/>
                      <a:pt x="77" y="24"/>
                      <a:pt x="77" y="24"/>
                    </a:cubicBezTo>
                    <a:cubicBezTo>
                      <a:pt x="79" y="25"/>
                      <a:pt x="78" y="27"/>
                      <a:pt x="77" y="29"/>
                    </a:cubicBezTo>
                    <a:cubicBezTo>
                      <a:pt x="27" y="74"/>
                      <a:pt x="27" y="74"/>
                      <a:pt x="27" y="74"/>
                    </a:cubicBezTo>
                    <a:cubicBezTo>
                      <a:pt x="26" y="76"/>
                      <a:pt x="24" y="75"/>
                      <a:pt x="22" y="74"/>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7" name="Google Shape;957;g18cd47271be_0_4656"/>
              <p:cNvSpPr/>
              <p:nvPr/>
            </p:nvSpPr>
            <p:spPr>
              <a:xfrm>
                <a:off x="3682" y="2667"/>
                <a:ext cx="23" cy="24"/>
              </a:xfrm>
              <a:custGeom>
                <a:rect b="b" l="l" r="r" t="t"/>
                <a:pathLst>
                  <a:path extrusionOk="0" h="15" w="14">
                    <a:moveTo>
                      <a:pt x="14" y="8"/>
                    </a:moveTo>
                    <a:cubicBezTo>
                      <a:pt x="6" y="15"/>
                      <a:pt x="6" y="15"/>
                      <a:pt x="6" y="15"/>
                    </a:cubicBezTo>
                    <a:cubicBezTo>
                      <a:pt x="1" y="9"/>
                      <a:pt x="1" y="9"/>
                      <a:pt x="1" y="9"/>
                    </a:cubicBezTo>
                    <a:cubicBezTo>
                      <a:pt x="0" y="8"/>
                      <a:pt x="0" y="6"/>
                      <a:pt x="1" y="5"/>
                    </a:cubicBezTo>
                    <a:cubicBezTo>
                      <a:pt x="7" y="0"/>
                      <a:pt x="7" y="0"/>
                      <a:pt x="7" y="0"/>
                    </a:cubicBezTo>
                    <a:lnTo>
                      <a:pt x="14"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8" name="Google Shape;958;g18cd47271be_0_4656"/>
              <p:cNvSpPr/>
              <p:nvPr/>
            </p:nvSpPr>
            <p:spPr>
              <a:xfrm>
                <a:off x="3695" y="2654"/>
                <a:ext cx="23" cy="24"/>
              </a:xfrm>
              <a:custGeom>
                <a:rect b="b" l="l" r="r" t="t"/>
                <a:pathLst>
                  <a:path extrusionOk="0" h="24" w="23">
                    <a:moveTo>
                      <a:pt x="23" y="13"/>
                    </a:moveTo>
                    <a:lnTo>
                      <a:pt x="12" y="24"/>
                    </a:lnTo>
                    <a:lnTo>
                      <a:pt x="0" y="11"/>
                    </a:lnTo>
                    <a:lnTo>
                      <a:pt x="13"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9" name="Google Shape;959;g18cd47271be_0_4656"/>
              <p:cNvSpPr/>
              <p:nvPr/>
            </p:nvSpPr>
            <p:spPr>
              <a:xfrm>
                <a:off x="3710" y="2641"/>
                <a:ext cx="23" cy="22"/>
              </a:xfrm>
              <a:custGeom>
                <a:rect b="b" l="l" r="r" t="t"/>
                <a:pathLst>
                  <a:path extrusionOk="0" h="22" w="23">
                    <a:moveTo>
                      <a:pt x="23" y="13"/>
                    </a:moveTo>
                    <a:lnTo>
                      <a:pt x="11" y="22"/>
                    </a:lnTo>
                    <a:lnTo>
                      <a:pt x="0" y="11"/>
                    </a:lnTo>
                    <a:lnTo>
                      <a:pt x="11"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0" name="Google Shape;960;g18cd47271be_0_4656"/>
              <p:cNvSpPr/>
              <p:nvPr/>
            </p:nvSpPr>
            <p:spPr>
              <a:xfrm>
                <a:off x="3694" y="2681"/>
                <a:ext cx="22" cy="23"/>
              </a:xfrm>
              <a:custGeom>
                <a:rect b="b" l="l" r="r" t="t"/>
                <a:pathLst>
                  <a:path extrusionOk="0" h="23" w="22">
                    <a:moveTo>
                      <a:pt x="22" y="12"/>
                    </a:moveTo>
                    <a:lnTo>
                      <a:pt x="11" y="23"/>
                    </a:lnTo>
                    <a:lnTo>
                      <a:pt x="0" y="10"/>
                    </a:lnTo>
                    <a:lnTo>
                      <a:pt x="11" y="0"/>
                    </a:lnTo>
                    <a:lnTo>
                      <a:pt x="22"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1" name="Google Shape;961;g18cd47271be_0_4656"/>
              <p:cNvSpPr/>
              <p:nvPr/>
            </p:nvSpPr>
            <p:spPr>
              <a:xfrm>
                <a:off x="3708" y="2668"/>
                <a:ext cx="23" cy="23"/>
              </a:xfrm>
              <a:custGeom>
                <a:rect b="b" l="l" r="r" t="t"/>
                <a:pathLst>
                  <a:path extrusionOk="0" h="23" w="23">
                    <a:moveTo>
                      <a:pt x="23" y="12"/>
                    </a:moveTo>
                    <a:lnTo>
                      <a:pt x="12" y="23"/>
                    </a:lnTo>
                    <a:lnTo>
                      <a:pt x="0" y="10"/>
                    </a:lnTo>
                    <a:lnTo>
                      <a:pt x="12" y="0"/>
                    </a:lnTo>
                    <a:lnTo>
                      <a:pt x="23"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2" name="Google Shape;962;g18cd47271be_0_4656"/>
              <p:cNvSpPr/>
              <p:nvPr/>
            </p:nvSpPr>
            <p:spPr>
              <a:xfrm>
                <a:off x="3723" y="2654"/>
                <a:ext cx="23" cy="24"/>
              </a:xfrm>
              <a:custGeom>
                <a:rect b="b" l="l" r="r" t="t"/>
                <a:pathLst>
                  <a:path extrusionOk="0" h="24" w="23">
                    <a:moveTo>
                      <a:pt x="23" y="13"/>
                    </a:moveTo>
                    <a:lnTo>
                      <a:pt x="10" y="24"/>
                    </a:lnTo>
                    <a:lnTo>
                      <a:pt x="0" y="11"/>
                    </a:lnTo>
                    <a:lnTo>
                      <a:pt x="11"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3" name="Google Shape;963;g18cd47271be_0_4656"/>
              <p:cNvSpPr/>
              <p:nvPr/>
            </p:nvSpPr>
            <p:spPr>
              <a:xfrm>
                <a:off x="3724" y="2628"/>
                <a:ext cx="23" cy="22"/>
              </a:xfrm>
              <a:custGeom>
                <a:rect b="b" l="l" r="r" t="t"/>
                <a:pathLst>
                  <a:path extrusionOk="0" h="22" w="23">
                    <a:moveTo>
                      <a:pt x="23" y="11"/>
                    </a:moveTo>
                    <a:lnTo>
                      <a:pt x="12" y="22"/>
                    </a:lnTo>
                    <a:lnTo>
                      <a:pt x="0" y="11"/>
                    </a:lnTo>
                    <a:lnTo>
                      <a:pt x="12" y="0"/>
                    </a:lnTo>
                    <a:lnTo>
                      <a:pt x="23" y="11"/>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4" name="Google Shape;964;g18cd47271be_0_4656"/>
              <p:cNvSpPr/>
              <p:nvPr/>
            </p:nvSpPr>
            <p:spPr>
              <a:xfrm>
                <a:off x="3739" y="2615"/>
                <a:ext cx="23" cy="22"/>
              </a:xfrm>
              <a:custGeom>
                <a:rect b="b" l="l" r="r" t="t"/>
                <a:pathLst>
                  <a:path extrusionOk="0" h="22" w="23">
                    <a:moveTo>
                      <a:pt x="23" y="11"/>
                    </a:moveTo>
                    <a:lnTo>
                      <a:pt x="11" y="22"/>
                    </a:lnTo>
                    <a:lnTo>
                      <a:pt x="0" y="11"/>
                    </a:lnTo>
                    <a:lnTo>
                      <a:pt x="11" y="0"/>
                    </a:lnTo>
                    <a:lnTo>
                      <a:pt x="23" y="11"/>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5" name="Google Shape;965;g18cd47271be_0_4656"/>
              <p:cNvSpPr/>
              <p:nvPr/>
            </p:nvSpPr>
            <p:spPr>
              <a:xfrm>
                <a:off x="3754" y="2602"/>
                <a:ext cx="22" cy="22"/>
              </a:xfrm>
              <a:custGeom>
                <a:rect b="b" l="l" r="r" t="t"/>
                <a:pathLst>
                  <a:path extrusionOk="0" h="14" w="14">
                    <a:moveTo>
                      <a:pt x="14" y="7"/>
                    </a:moveTo>
                    <a:cubicBezTo>
                      <a:pt x="7" y="14"/>
                      <a:pt x="7" y="14"/>
                      <a:pt x="7" y="14"/>
                    </a:cubicBezTo>
                    <a:cubicBezTo>
                      <a:pt x="0" y="7"/>
                      <a:pt x="0" y="7"/>
                      <a:pt x="0" y="7"/>
                    </a:cubicBezTo>
                    <a:cubicBezTo>
                      <a:pt x="5" y="2"/>
                      <a:pt x="5" y="2"/>
                      <a:pt x="5" y="2"/>
                    </a:cubicBezTo>
                    <a:cubicBezTo>
                      <a:pt x="6" y="0"/>
                      <a:pt x="8" y="1"/>
                      <a:pt x="9" y="2"/>
                    </a:cubicBezTo>
                    <a:lnTo>
                      <a:pt x="14" y="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6" name="Google Shape;966;g18cd47271be_0_4656"/>
              <p:cNvSpPr/>
              <p:nvPr/>
            </p:nvSpPr>
            <p:spPr>
              <a:xfrm>
                <a:off x="3737" y="2641"/>
                <a:ext cx="23" cy="24"/>
              </a:xfrm>
              <a:custGeom>
                <a:rect b="b" l="l" r="r" t="t"/>
                <a:pathLst>
                  <a:path extrusionOk="0" h="24" w="23">
                    <a:moveTo>
                      <a:pt x="23" y="13"/>
                    </a:moveTo>
                    <a:lnTo>
                      <a:pt x="12" y="24"/>
                    </a:lnTo>
                    <a:lnTo>
                      <a:pt x="0" y="11"/>
                    </a:lnTo>
                    <a:lnTo>
                      <a:pt x="12" y="0"/>
                    </a:lnTo>
                    <a:lnTo>
                      <a:pt x="23"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7" name="Google Shape;967;g18cd47271be_0_4656"/>
              <p:cNvSpPr/>
              <p:nvPr/>
            </p:nvSpPr>
            <p:spPr>
              <a:xfrm>
                <a:off x="3750" y="2628"/>
                <a:ext cx="25" cy="24"/>
              </a:xfrm>
              <a:custGeom>
                <a:rect b="b" l="l" r="r" t="t"/>
                <a:pathLst>
                  <a:path extrusionOk="0" h="24" w="25">
                    <a:moveTo>
                      <a:pt x="25" y="13"/>
                    </a:moveTo>
                    <a:lnTo>
                      <a:pt x="12" y="24"/>
                    </a:lnTo>
                    <a:lnTo>
                      <a:pt x="0" y="11"/>
                    </a:lnTo>
                    <a:lnTo>
                      <a:pt x="13" y="0"/>
                    </a:lnTo>
                    <a:lnTo>
                      <a:pt x="25"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8" name="Google Shape;968;g18cd47271be_0_4656"/>
              <p:cNvSpPr/>
              <p:nvPr/>
            </p:nvSpPr>
            <p:spPr>
              <a:xfrm>
                <a:off x="3765" y="2615"/>
                <a:ext cx="24" cy="24"/>
              </a:xfrm>
              <a:custGeom>
                <a:rect b="b" l="l" r="r" t="t"/>
                <a:pathLst>
                  <a:path extrusionOk="0" h="24" w="24">
                    <a:moveTo>
                      <a:pt x="24" y="13"/>
                    </a:moveTo>
                    <a:lnTo>
                      <a:pt x="11" y="24"/>
                    </a:lnTo>
                    <a:lnTo>
                      <a:pt x="0" y="11"/>
                    </a:lnTo>
                    <a:lnTo>
                      <a:pt x="13" y="0"/>
                    </a:lnTo>
                    <a:lnTo>
                      <a:pt x="24"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9" name="Google Shape;969;g18cd47271be_0_4656"/>
              <p:cNvSpPr/>
              <p:nvPr/>
            </p:nvSpPr>
            <p:spPr>
              <a:xfrm>
                <a:off x="3707" y="2694"/>
                <a:ext cx="22" cy="23"/>
              </a:xfrm>
              <a:custGeom>
                <a:rect b="b" l="l" r="r" t="t"/>
                <a:pathLst>
                  <a:path extrusionOk="0" h="14" w="14">
                    <a:moveTo>
                      <a:pt x="14" y="8"/>
                    </a:moveTo>
                    <a:cubicBezTo>
                      <a:pt x="9" y="13"/>
                      <a:pt x="9" y="13"/>
                      <a:pt x="9" y="13"/>
                    </a:cubicBezTo>
                    <a:cubicBezTo>
                      <a:pt x="7" y="14"/>
                      <a:pt x="6" y="14"/>
                      <a:pt x="5" y="12"/>
                    </a:cubicBezTo>
                    <a:cubicBezTo>
                      <a:pt x="0" y="7"/>
                      <a:pt x="0" y="7"/>
                      <a:pt x="0" y="7"/>
                    </a:cubicBezTo>
                    <a:cubicBezTo>
                      <a:pt x="7" y="0"/>
                      <a:pt x="7" y="0"/>
                      <a:pt x="7" y="0"/>
                    </a:cubicBezTo>
                    <a:lnTo>
                      <a:pt x="14" y="8"/>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0" name="Google Shape;970;g18cd47271be_0_4656"/>
              <p:cNvSpPr/>
              <p:nvPr/>
            </p:nvSpPr>
            <p:spPr>
              <a:xfrm>
                <a:off x="3720" y="2681"/>
                <a:ext cx="24" cy="23"/>
              </a:xfrm>
              <a:custGeom>
                <a:rect b="b" l="l" r="r" t="t"/>
                <a:pathLst>
                  <a:path extrusionOk="0" h="23" w="24">
                    <a:moveTo>
                      <a:pt x="24" y="13"/>
                    </a:moveTo>
                    <a:lnTo>
                      <a:pt x="11" y="23"/>
                    </a:lnTo>
                    <a:lnTo>
                      <a:pt x="0" y="12"/>
                    </a:lnTo>
                    <a:lnTo>
                      <a:pt x="13" y="0"/>
                    </a:lnTo>
                    <a:lnTo>
                      <a:pt x="24" y="13"/>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1" name="Google Shape;971;g18cd47271be_0_4656"/>
              <p:cNvSpPr/>
              <p:nvPr/>
            </p:nvSpPr>
            <p:spPr>
              <a:xfrm>
                <a:off x="3734" y="2668"/>
                <a:ext cx="25" cy="23"/>
              </a:xfrm>
              <a:custGeom>
                <a:rect b="b" l="l" r="r" t="t"/>
                <a:pathLst>
                  <a:path extrusionOk="0" h="23" w="25">
                    <a:moveTo>
                      <a:pt x="25" y="12"/>
                    </a:moveTo>
                    <a:lnTo>
                      <a:pt x="12" y="23"/>
                    </a:lnTo>
                    <a:lnTo>
                      <a:pt x="0" y="12"/>
                    </a:lnTo>
                    <a:lnTo>
                      <a:pt x="13" y="0"/>
                    </a:lnTo>
                    <a:lnTo>
                      <a:pt x="25"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2" name="Google Shape;972;g18cd47271be_0_4656"/>
              <p:cNvSpPr/>
              <p:nvPr/>
            </p:nvSpPr>
            <p:spPr>
              <a:xfrm>
                <a:off x="3749" y="2655"/>
                <a:ext cx="24" cy="23"/>
              </a:xfrm>
              <a:custGeom>
                <a:rect b="b" l="l" r="r" t="t"/>
                <a:pathLst>
                  <a:path extrusionOk="0" h="23" w="24">
                    <a:moveTo>
                      <a:pt x="24" y="12"/>
                    </a:moveTo>
                    <a:lnTo>
                      <a:pt x="11" y="23"/>
                    </a:lnTo>
                    <a:lnTo>
                      <a:pt x="0" y="12"/>
                    </a:lnTo>
                    <a:lnTo>
                      <a:pt x="13" y="0"/>
                    </a:lnTo>
                    <a:lnTo>
                      <a:pt x="24"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3" name="Google Shape;973;g18cd47271be_0_4656"/>
              <p:cNvSpPr/>
              <p:nvPr/>
            </p:nvSpPr>
            <p:spPr>
              <a:xfrm>
                <a:off x="3763" y="2642"/>
                <a:ext cx="25" cy="23"/>
              </a:xfrm>
              <a:custGeom>
                <a:rect b="b" l="l" r="r" t="t"/>
                <a:pathLst>
                  <a:path extrusionOk="0" h="23" w="25">
                    <a:moveTo>
                      <a:pt x="25" y="12"/>
                    </a:moveTo>
                    <a:lnTo>
                      <a:pt x="12" y="23"/>
                    </a:lnTo>
                    <a:lnTo>
                      <a:pt x="0" y="10"/>
                    </a:lnTo>
                    <a:lnTo>
                      <a:pt x="13" y="0"/>
                    </a:lnTo>
                    <a:lnTo>
                      <a:pt x="25" y="12"/>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4" name="Google Shape;974;g18cd47271be_0_4656"/>
              <p:cNvSpPr/>
              <p:nvPr/>
            </p:nvSpPr>
            <p:spPr>
              <a:xfrm>
                <a:off x="3778" y="2629"/>
                <a:ext cx="23" cy="23"/>
              </a:xfrm>
              <a:custGeom>
                <a:rect b="b" l="l" r="r" t="t"/>
                <a:pathLst>
                  <a:path extrusionOk="0" h="14" w="14">
                    <a:moveTo>
                      <a:pt x="12" y="9"/>
                    </a:moveTo>
                    <a:cubicBezTo>
                      <a:pt x="7" y="14"/>
                      <a:pt x="7" y="14"/>
                      <a:pt x="7" y="14"/>
                    </a:cubicBezTo>
                    <a:cubicBezTo>
                      <a:pt x="0" y="6"/>
                      <a:pt x="0" y="6"/>
                      <a:pt x="0" y="6"/>
                    </a:cubicBezTo>
                    <a:cubicBezTo>
                      <a:pt x="8" y="0"/>
                      <a:pt x="8" y="0"/>
                      <a:pt x="8" y="0"/>
                    </a:cubicBezTo>
                    <a:cubicBezTo>
                      <a:pt x="13" y="5"/>
                      <a:pt x="13" y="5"/>
                      <a:pt x="13" y="5"/>
                    </a:cubicBezTo>
                    <a:cubicBezTo>
                      <a:pt x="14" y="6"/>
                      <a:pt x="14" y="8"/>
                      <a:pt x="12"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5" name="Google Shape;975;g18cd47271be_0_4656"/>
              <p:cNvSpPr/>
              <p:nvPr/>
            </p:nvSpPr>
            <p:spPr>
              <a:xfrm>
                <a:off x="3632" y="2688"/>
                <a:ext cx="75" cy="74"/>
              </a:xfrm>
              <a:custGeom>
                <a:rect b="b" l="l" r="r" t="t"/>
                <a:pathLst>
                  <a:path extrusionOk="0" h="46" w="46">
                    <a:moveTo>
                      <a:pt x="38" y="9"/>
                    </a:moveTo>
                    <a:cubicBezTo>
                      <a:pt x="46" y="18"/>
                      <a:pt x="45" y="31"/>
                      <a:pt x="37" y="39"/>
                    </a:cubicBezTo>
                    <a:cubicBezTo>
                      <a:pt x="28" y="46"/>
                      <a:pt x="15" y="46"/>
                      <a:pt x="7" y="37"/>
                    </a:cubicBezTo>
                    <a:cubicBezTo>
                      <a:pt x="0" y="29"/>
                      <a:pt x="0" y="16"/>
                      <a:pt x="9" y="8"/>
                    </a:cubicBezTo>
                    <a:cubicBezTo>
                      <a:pt x="17" y="0"/>
                      <a:pt x="30" y="1"/>
                      <a:pt x="38" y="9"/>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6" name="Google Shape;976;g18cd47271be_0_4656"/>
              <p:cNvSpPr/>
              <p:nvPr/>
            </p:nvSpPr>
            <p:spPr>
              <a:xfrm>
                <a:off x="3647" y="2688"/>
                <a:ext cx="60" cy="63"/>
              </a:xfrm>
              <a:custGeom>
                <a:rect b="b" l="l" r="r" t="t"/>
                <a:pathLst>
                  <a:path extrusionOk="0" h="39" w="37">
                    <a:moveTo>
                      <a:pt x="0" y="8"/>
                    </a:moveTo>
                    <a:cubicBezTo>
                      <a:pt x="0" y="8"/>
                      <a:pt x="0" y="8"/>
                      <a:pt x="0" y="8"/>
                    </a:cubicBezTo>
                    <a:cubicBezTo>
                      <a:pt x="28" y="39"/>
                      <a:pt x="28" y="39"/>
                      <a:pt x="28" y="39"/>
                    </a:cubicBezTo>
                    <a:cubicBezTo>
                      <a:pt x="28" y="39"/>
                      <a:pt x="28" y="39"/>
                      <a:pt x="28" y="39"/>
                    </a:cubicBezTo>
                    <a:cubicBezTo>
                      <a:pt x="36" y="31"/>
                      <a:pt x="37" y="18"/>
                      <a:pt x="29" y="9"/>
                    </a:cubicBezTo>
                    <a:cubicBezTo>
                      <a:pt x="21" y="1"/>
                      <a:pt x="8" y="0"/>
                      <a:pt x="0" y="8"/>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7" name="Google Shape;977;g18cd47271be_0_4656"/>
              <p:cNvSpPr/>
              <p:nvPr/>
            </p:nvSpPr>
            <p:spPr>
              <a:xfrm>
                <a:off x="4541" y="3601"/>
                <a:ext cx="96" cy="78"/>
              </a:xfrm>
              <a:custGeom>
                <a:rect b="b" l="l" r="r" t="t"/>
                <a:pathLst>
                  <a:path extrusionOk="0" h="48" w="59">
                    <a:moveTo>
                      <a:pt x="1" y="21"/>
                    </a:moveTo>
                    <a:cubicBezTo>
                      <a:pt x="11" y="2"/>
                      <a:pt x="11" y="2"/>
                      <a:pt x="11" y="2"/>
                    </a:cubicBezTo>
                    <a:cubicBezTo>
                      <a:pt x="12" y="0"/>
                      <a:pt x="13" y="0"/>
                      <a:pt x="14" y="1"/>
                    </a:cubicBezTo>
                    <a:cubicBezTo>
                      <a:pt x="57" y="23"/>
                      <a:pt x="57" y="23"/>
                      <a:pt x="57" y="23"/>
                    </a:cubicBezTo>
                    <a:cubicBezTo>
                      <a:pt x="58" y="24"/>
                      <a:pt x="59" y="25"/>
                      <a:pt x="58" y="26"/>
                    </a:cubicBezTo>
                    <a:cubicBezTo>
                      <a:pt x="48" y="46"/>
                      <a:pt x="48" y="46"/>
                      <a:pt x="48" y="46"/>
                    </a:cubicBezTo>
                    <a:cubicBezTo>
                      <a:pt x="47" y="47"/>
                      <a:pt x="46" y="48"/>
                      <a:pt x="45" y="47"/>
                    </a:cubicBezTo>
                    <a:cubicBezTo>
                      <a:pt x="2" y="24"/>
                      <a:pt x="2" y="24"/>
                      <a:pt x="2" y="24"/>
                    </a:cubicBezTo>
                    <a:cubicBezTo>
                      <a:pt x="1" y="24"/>
                      <a:pt x="0" y="22"/>
                      <a:pt x="1" y="21"/>
                    </a:cubicBezTo>
                    <a:close/>
                  </a:path>
                </a:pathLst>
              </a:custGeom>
              <a:solidFill>
                <a:srgbClr val="F9E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8" name="Google Shape;978;g18cd47271be_0_4656"/>
              <p:cNvSpPr/>
              <p:nvPr/>
            </p:nvSpPr>
            <p:spPr>
              <a:xfrm>
                <a:off x="4556" y="3604"/>
                <a:ext cx="16" cy="15"/>
              </a:xfrm>
              <a:custGeom>
                <a:rect b="b" l="l" r="r" t="t"/>
                <a:pathLst>
                  <a:path extrusionOk="0" h="9" w="10">
                    <a:moveTo>
                      <a:pt x="7" y="9"/>
                    </a:moveTo>
                    <a:cubicBezTo>
                      <a:pt x="0" y="6"/>
                      <a:pt x="0" y="6"/>
                      <a:pt x="0" y="6"/>
                    </a:cubicBezTo>
                    <a:cubicBezTo>
                      <a:pt x="3" y="1"/>
                      <a:pt x="3" y="1"/>
                      <a:pt x="3" y="1"/>
                    </a:cubicBezTo>
                    <a:cubicBezTo>
                      <a:pt x="3" y="0"/>
                      <a:pt x="5" y="0"/>
                      <a:pt x="6" y="1"/>
                    </a:cubicBezTo>
                    <a:cubicBezTo>
                      <a:pt x="10" y="3"/>
                      <a:pt x="10" y="3"/>
                      <a:pt x="10" y="3"/>
                    </a:cubicBezTo>
                    <a:lnTo>
                      <a:pt x="7" y="9"/>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9" name="Google Shape;979;g18cd47271be_0_4656"/>
              <p:cNvSpPr/>
              <p:nvPr/>
            </p:nvSpPr>
            <p:spPr>
              <a:xfrm>
                <a:off x="4569" y="3611"/>
                <a:ext cx="16" cy="14"/>
              </a:xfrm>
              <a:custGeom>
                <a:rect b="b" l="l" r="r" t="t"/>
                <a:pathLst>
                  <a:path extrusionOk="0" h="14" w="16">
                    <a:moveTo>
                      <a:pt x="9" y="14"/>
                    </a:moveTo>
                    <a:lnTo>
                      <a:pt x="0" y="9"/>
                    </a:lnTo>
                    <a:lnTo>
                      <a:pt x="4" y="0"/>
                    </a:lnTo>
                    <a:lnTo>
                      <a:pt x="16" y="5"/>
                    </a:lnTo>
                    <a:lnTo>
                      <a:pt x="9" y="14"/>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0" name="Google Shape;980;g18cd47271be_0_4656"/>
              <p:cNvSpPr/>
              <p:nvPr/>
            </p:nvSpPr>
            <p:spPr>
              <a:xfrm>
                <a:off x="4582" y="3617"/>
                <a:ext cx="14" cy="15"/>
              </a:xfrm>
              <a:custGeom>
                <a:rect b="b" l="l" r="r" t="t"/>
                <a:pathLst>
                  <a:path extrusionOk="0" h="15" w="14">
                    <a:moveTo>
                      <a:pt x="9" y="15"/>
                    </a:moveTo>
                    <a:lnTo>
                      <a:pt x="0" y="10"/>
                    </a:lnTo>
                    <a:lnTo>
                      <a:pt x="4" y="0"/>
                    </a:lnTo>
                    <a:lnTo>
                      <a:pt x="14" y="5"/>
                    </a:lnTo>
                    <a:lnTo>
                      <a:pt x="9" y="15"/>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1" name="Google Shape;981;g18cd47271be_0_4656"/>
              <p:cNvSpPr/>
              <p:nvPr/>
            </p:nvSpPr>
            <p:spPr>
              <a:xfrm>
                <a:off x="4551" y="3616"/>
                <a:ext cx="16" cy="16"/>
              </a:xfrm>
              <a:custGeom>
                <a:rect b="b" l="l" r="r" t="t"/>
                <a:pathLst>
                  <a:path extrusionOk="0" h="16" w="16">
                    <a:moveTo>
                      <a:pt x="9" y="16"/>
                    </a:moveTo>
                    <a:lnTo>
                      <a:pt x="0" y="9"/>
                    </a:lnTo>
                    <a:lnTo>
                      <a:pt x="5" y="0"/>
                    </a:lnTo>
                    <a:lnTo>
                      <a:pt x="16" y="4"/>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2" name="Google Shape;982;g18cd47271be_0_4656"/>
              <p:cNvSpPr/>
              <p:nvPr/>
            </p:nvSpPr>
            <p:spPr>
              <a:xfrm>
                <a:off x="4562" y="3622"/>
                <a:ext cx="16" cy="16"/>
              </a:xfrm>
              <a:custGeom>
                <a:rect b="b" l="l" r="r" t="t"/>
                <a:pathLst>
                  <a:path extrusionOk="0" h="16" w="16">
                    <a:moveTo>
                      <a:pt x="11" y="16"/>
                    </a:moveTo>
                    <a:lnTo>
                      <a:pt x="0" y="10"/>
                    </a:lnTo>
                    <a:lnTo>
                      <a:pt x="7" y="0"/>
                    </a:lnTo>
                    <a:lnTo>
                      <a:pt x="16" y="5"/>
                    </a:lnTo>
                    <a:lnTo>
                      <a:pt x="11"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3" name="Google Shape;983;g18cd47271be_0_4656"/>
              <p:cNvSpPr/>
              <p:nvPr/>
            </p:nvSpPr>
            <p:spPr>
              <a:xfrm>
                <a:off x="4575" y="3629"/>
                <a:ext cx="16" cy="16"/>
              </a:xfrm>
              <a:custGeom>
                <a:rect b="b" l="l" r="r" t="t"/>
                <a:pathLst>
                  <a:path extrusionOk="0" h="16" w="16">
                    <a:moveTo>
                      <a:pt x="10" y="16"/>
                    </a:moveTo>
                    <a:lnTo>
                      <a:pt x="0" y="9"/>
                    </a:lnTo>
                    <a:lnTo>
                      <a:pt x="5" y="0"/>
                    </a:lnTo>
                    <a:lnTo>
                      <a:pt x="16" y="4"/>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4" name="Google Shape;984;g18cd47271be_0_4656"/>
              <p:cNvSpPr/>
              <p:nvPr/>
            </p:nvSpPr>
            <p:spPr>
              <a:xfrm>
                <a:off x="4593" y="3624"/>
                <a:ext cx="16" cy="16"/>
              </a:xfrm>
              <a:custGeom>
                <a:rect b="b" l="l" r="r" t="t"/>
                <a:pathLst>
                  <a:path extrusionOk="0" h="16" w="16">
                    <a:moveTo>
                      <a:pt x="11" y="16"/>
                    </a:moveTo>
                    <a:lnTo>
                      <a:pt x="0" y="9"/>
                    </a:lnTo>
                    <a:lnTo>
                      <a:pt x="6" y="0"/>
                    </a:lnTo>
                    <a:lnTo>
                      <a:pt x="16" y="5"/>
                    </a:lnTo>
                    <a:lnTo>
                      <a:pt x="11"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5" name="Google Shape;985;g18cd47271be_0_4656"/>
              <p:cNvSpPr/>
              <p:nvPr/>
            </p:nvSpPr>
            <p:spPr>
              <a:xfrm>
                <a:off x="4606" y="3630"/>
                <a:ext cx="16" cy="16"/>
              </a:xfrm>
              <a:custGeom>
                <a:rect b="b" l="l" r="r" t="t"/>
                <a:pathLst>
                  <a:path extrusionOk="0" h="16" w="16">
                    <a:moveTo>
                      <a:pt x="10" y="16"/>
                    </a:moveTo>
                    <a:lnTo>
                      <a:pt x="0" y="10"/>
                    </a:lnTo>
                    <a:lnTo>
                      <a:pt x="5" y="0"/>
                    </a:lnTo>
                    <a:lnTo>
                      <a:pt x="16" y="5"/>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6" name="Google Shape;986;g18cd47271be_0_4656"/>
              <p:cNvSpPr/>
              <p:nvPr/>
            </p:nvSpPr>
            <p:spPr>
              <a:xfrm>
                <a:off x="4617" y="3637"/>
                <a:ext cx="16" cy="16"/>
              </a:xfrm>
              <a:custGeom>
                <a:rect b="b" l="l" r="r" t="t"/>
                <a:pathLst>
                  <a:path extrusionOk="0" h="10" w="10">
                    <a:moveTo>
                      <a:pt x="7" y="10"/>
                    </a:moveTo>
                    <a:cubicBezTo>
                      <a:pt x="0" y="6"/>
                      <a:pt x="0" y="6"/>
                      <a:pt x="0" y="6"/>
                    </a:cubicBezTo>
                    <a:cubicBezTo>
                      <a:pt x="4" y="0"/>
                      <a:pt x="4" y="0"/>
                      <a:pt x="4" y="0"/>
                    </a:cubicBezTo>
                    <a:cubicBezTo>
                      <a:pt x="8" y="2"/>
                      <a:pt x="8" y="2"/>
                      <a:pt x="8" y="2"/>
                    </a:cubicBezTo>
                    <a:cubicBezTo>
                      <a:pt x="9" y="3"/>
                      <a:pt x="10" y="4"/>
                      <a:pt x="9" y="5"/>
                    </a:cubicBezTo>
                    <a:lnTo>
                      <a:pt x="7"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7" name="Google Shape;987;g18cd47271be_0_4656"/>
              <p:cNvSpPr/>
              <p:nvPr/>
            </p:nvSpPr>
            <p:spPr>
              <a:xfrm>
                <a:off x="4586" y="3635"/>
                <a:ext cx="17" cy="16"/>
              </a:xfrm>
              <a:custGeom>
                <a:rect b="b" l="l" r="r" t="t"/>
                <a:pathLst>
                  <a:path extrusionOk="0" h="16" w="17">
                    <a:moveTo>
                      <a:pt x="12" y="16"/>
                    </a:moveTo>
                    <a:lnTo>
                      <a:pt x="0" y="10"/>
                    </a:lnTo>
                    <a:lnTo>
                      <a:pt x="7" y="0"/>
                    </a:lnTo>
                    <a:lnTo>
                      <a:pt x="17" y="5"/>
                    </a:lnTo>
                    <a:lnTo>
                      <a:pt x="12"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8" name="Google Shape;988;g18cd47271be_0_4656"/>
              <p:cNvSpPr/>
              <p:nvPr/>
            </p:nvSpPr>
            <p:spPr>
              <a:xfrm>
                <a:off x="4599" y="3642"/>
                <a:ext cx="17" cy="16"/>
              </a:xfrm>
              <a:custGeom>
                <a:rect b="b" l="l" r="r" t="t"/>
                <a:pathLst>
                  <a:path extrusionOk="0" h="16" w="17">
                    <a:moveTo>
                      <a:pt x="10" y="16"/>
                    </a:moveTo>
                    <a:lnTo>
                      <a:pt x="0" y="9"/>
                    </a:lnTo>
                    <a:lnTo>
                      <a:pt x="5" y="0"/>
                    </a:lnTo>
                    <a:lnTo>
                      <a:pt x="17" y="4"/>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9" name="Google Shape;989;g18cd47271be_0_4656"/>
              <p:cNvSpPr/>
              <p:nvPr/>
            </p:nvSpPr>
            <p:spPr>
              <a:xfrm>
                <a:off x="4612" y="3648"/>
                <a:ext cx="15" cy="16"/>
              </a:xfrm>
              <a:custGeom>
                <a:rect b="b" l="l" r="r" t="t"/>
                <a:pathLst>
                  <a:path extrusionOk="0" h="16" w="15">
                    <a:moveTo>
                      <a:pt x="10" y="16"/>
                    </a:moveTo>
                    <a:lnTo>
                      <a:pt x="0" y="10"/>
                    </a:lnTo>
                    <a:lnTo>
                      <a:pt x="5" y="0"/>
                    </a:lnTo>
                    <a:lnTo>
                      <a:pt x="15" y="5"/>
                    </a:lnTo>
                    <a:lnTo>
                      <a:pt x="10"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0" name="Google Shape;990;g18cd47271be_0_4656"/>
              <p:cNvSpPr/>
              <p:nvPr/>
            </p:nvSpPr>
            <p:spPr>
              <a:xfrm>
                <a:off x="4544" y="3627"/>
                <a:ext cx="16" cy="16"/>
              </a:xfrm>
              <a:custGeom>
                <a:rect b="b" l="l" r="r" t="t"/>
                <a:pathLst>
                  <a:path extrusionOk="0" h="10" w="10">
                    <a:moveTo>
                      <a:pt x="6" y="10"/>
                    </a:moveTo>
                    <a:cubicBezTo>
                      <a:pt x="2" y="7"/>
                      <a:pt x="2" y="7"/>
                      <a:pt x="2" y="7"/>
                    </a:cubicBezTo>
                    <a:cubicBezTo>
                      <a:pt x="1" y="7"/>
                      <a:pt x="0" y="6"/>
                      <a:pt x="1" y="5"/>
                    </a:cubicBezTo>
                    <a:cubicBezTo>
                      <a:pt x="3" y="0"/>
                      <a:pt x="3" y="0"/>
                      <a:pt x="3" y="0"/>
                    </a:cubicBezTo>
                    <a:cubicBezTo>
                      <a:pt x="10" y="3"/>
                      <a:pt x="10" y="3"/>
                      <a:pt x="10" y="3"/>
                    </a:cubicBezTo>
                    <a:lnTo>
                      <a:pt x="6" y="10"/>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1" name="Google Shape;991;g18cd47271be_0_4656"/>
              <p:cNvSpPr/>
              <p:nvPr/>
            </p:nvSpPr>
            <p:spPr>
              <a:xfrm>
                <a:off x="4556" y="3633"/>
                <a:ext cx="16" cy="17"/>
              </a:xfrm>
              <a:custGeom>
                <a:rect b="b" l="l" r="r" t="t"/>
                <a:pathLst>
                  <a:path extrusionOk="0" h="17" w="16">
                    <a:moveTo>
                      <a:pt x="11" y="17"/>
                    </a:moveTo>
                    <a:lnTo>
                      <a:pt x="0" y="10"/>
                    </a:lnTo>
                    <a:lnTo>
                      <a:pt x="6" y="0"/>
                    </a:lnTo>
                    <a:lnTo>
                      <a:pt x="16" y="5"/>
                    </a:lnTo>
                    <a:lnTo>
                      <a:pt x="11"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2" name="Google Shape;992;g18cd47271be_0_4656"/>
              <p:cNvSpPr/>
              <p:nvPr/>
            </p:nvSpPr>
            <p:spPr>
              <a:xfrm>
                <a:off x="4569" y="3640"/>
                <a:ext cx="16" cy="16"/>
              </a:xfrm>
              <a:custGeom>
                <a:rect b="b" l="l" r="r" t="t"/>
                <a:pathLst>
                  <a:path extrusionOk="0" h="16" w="16">
                    <a:moveTo>
                      <a:pt x="9" y="16"/>
                    </a:moveTo>
                    <a:lnTo>
                      <a:pt x="0" y="10"/>
                    </a:lnTo>
                    <a:lnTo>
                      <a:pt x="4" y="0"/>
                    </a:lnTo>
                    <a:lnTo>
                      <a:pt x="16" y="5"/>
                    </a:lnTo>
                    <a:lnTo>
                      <a:pt x="9"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3" name="Google Shape;993;g18cd47271be_0_4656"/>
              <p:cNvSpPr/>
              <p:nvPr/>
            </p:nvSpPr>
            <p:spPr>
              <a:xfrm>
                <a:off x="4582" y="3646"/>
                <a:ext cx="16" cy="17"/>
              </a:xfrm>
              <a:custGeom>
                <a:rect b="b" l="l" r="r" t="t"/>
                <a:pathLst>
                  <a:path extrusionOk="0" h="17" w="16">
                    <a:moveTo>
                      <a:pt x="9" y="17"/>
                    </a:moveTo>
                    <a:lnTo>
                      <a:pt x="0" y="12"/>
                    </a:lnTo>
                    <a:lnTo>
                      <a:pt x="4" y="0"/>
                    </a:lnTo>
                    <a:lnTo>
                      <a:pt x="16" y="7"/>
                    </a:lnTo>
                    <a:lnTo>
                      <a:pt x="9" y="17"/>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4" name="Google Shape;994;g18cd47271be_0_4656"/>
              <p:cNvSpPr/>
              <p:nvPr/>
            </p:nvSpPr>
            <p:spPr>
              <a:xfrm>
                <a:off x="4593" y="3653"/>
                <a:ext cx="16" cy="16"/>
              </a:xfrm>
              <a:custGeom>
                <a:rect b="b" l="l" r="r" t="t"/>
                <a:pathLst>
                  <a:path extrusionOk="0" h="16" w="16">
                    <a:moveTo>
                      <a:pt x="11" y="16"/>
                    </a:moveTo>
                    <a:lnTo>
                      <a:pt x="0" y="11"/>
                    </a:lnTo>
                    <a:lnTo>
                      <a:pt x="6" y="0"/>
                    </a:lnTo>
                    <a:lnTo>
                      <a:pt x="16" y="6"/>
                    </a:lnTo>
                    <a:lnTo>
                      <a:pt x="11" y="16"/>
                    </a:ln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5" name="Google Shape;995;g18cd47271be_0_4656"/>
              <p:cNvSpPr/>
              <p:nvPr/>
            </p:nvSpPr>
            <p:spPr>
              <a:xfrm>
                <a:off x="4606" y="3659"/>
                <a:ext cx="16" cy="17"/>
              </a:xfrm>
              <a:custGeom>
                <a:rect b="b" l="l" r="r" t="t"/>
                <a:pathLst>
                  <a:path extrusionOk="0" h="10" w="10">
                    <a:moveTo>
                      <a:pt x="4" y="9"/>
                    </a:moveTo>
                    <a:cubicBezTo>
                      <a:pt x="0" y="7"/>
                      <a:pt x="0" y="7"/>
                      <a:pt x="0" y="7"/>
                    </a:cubicBezTo>
                    <a:cubicBezTo>
                      <a:pt x="3" y="0"/>
                      <a:pt x="3" y="0"/>
                      <a:pt x="3" y="0"/>
                    </a:cubicBezTo>
                    <a:cubicBezTo>
                      <a:pt x="10" y="4"/>
                      <a:pt x="10" y="4"/>
                      <a:pt x="10" y="4"/>
                    </a:cubicBezTo>
                    <a:cubicBezTo>
                      <a:pt x="7" y="8"/>
                      <a:pt x="7" y="8"/>
                      <a:pt x="7" y="8"/>
                    </a:cubicBezTo>
                    <a:cubicBezTo>
                      <a:pt x="7" y="9"/>
                      <a:pt x="5" y="10"/>
                      <a:pt x="4" y="9"/>
                    </a:cubicBezTo>
                    <a:close/>
                  </a:path>
                </a:pathLst>
              </a:custGeom>
              <a:solidFill>
                <a:srgbClr val="3A7F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6" name="Google Shape;996;g18cd47271be_0_4656"/>
              <p:cNvSpPr/>
              <p:nvPr/>
            </p:nvSpPr>
            <p:spPr>
              <a:xfrm>
                <a:off x="4664" y="3666"/>
                <a:ext cx="96" cy="78"/>
              </a:xfrm>
              <a:custGeom>
                <a:rect b="b" l="l" r="r" t="t"/>
                <a:pathLst>
                  <a:path extrusionOk="0" h="48" w="59">
                    <a:moveTo>
                      <a:pt x="1" y="21"/>
                    </a:moveTo>
                    <a:cubicBezTo>
                      <a:pt x="11" y="2"/>
                      <a:pt x="11" y="2"/>
                      <a:pt x="11" y="2"/>
                    </a:cubicBezTo>
                    <a:cubicBezTo>
                      <a:pt x="12" y="1"/>
                      <a:pt x="13" y="0"/>
                      <a:pt x="14" y="1"/>
                    </a:cubicBezTo>
                    <a:cubicBezTo>
                      <a:pt x="57" y="24"/>
                      <a:pt x="57" y="24"/>
                      <a:pt x="57" y="24"/>
                    </a:cubicBezTo>
                    <a:cubicBezTo>
                      <a:pt x="58" y="24"/>
                      <a:pt x="59" y="25"/>
                      <a:pt x="58" y="27"/>
                    </a:cubicBezTo>
                    <a:cubicBezTo>
                      <a:pt x="48" y="46"/>
                      <a:pt x="48" y="46"/>
                      <a:pt x="48" y="46"/>
                    </a:cubicBezTo>
                    <a:cubicBezTo>
                      <a:pt x="47" y="47"/>
                      <a:pt x="46" y="48"/>
                      <a:pt x="45" y="47"/>
                    </a:cubicBezTo>
                    <a:cubicBezTo>
                      <a:pt x="2" y="25"/>
                      <a:pt x="2" y="25"/>
                      <a:pt x="2" y="25"/>
                    </a:cubicBezTo>
                    <a:cubicBezTo>
                      <a:pt x="1" y="24"/>
                      <a:pt x="0" y="23"/>
                      <a:pt x="1" y="21"/>
                    </a:cubicBezTo>
                    <a:close/>
                  </a:path>
                </a:pathLst>
              </a:custGeom>
              <a:solidFill>
                <a:srgbClr val="FD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7" name="Google Shape;997;g18cd47271be_0_4656"/>
              <p:cNvSpPr/>
              <p:nvPr/>
            </p:nvSpPr>
            <p:spPr>
              <a:xfrm>
                <a:off x="4680" y="3669"/>
                <a:ext cx="15" cy="16"/>
              </a:xfrm>
              <a:custGeom>
                <a:rect b="b" l="l" r="r" t="t"/>
                <a:pathLst>
                  <a:path extrusionOk="0" h="10" w="9">
                    <a:moveTo>
                      <a:pt x="6" y="10"/>
                    </a:moveTo>
                    <a:cubicBezTo>
                      <a:pt x="0" y="6"/>
                      <a:pt x="0" y="6"/>
                      <a:pt x="0" y="6"/>
                    </a:cubicBezTo>
                    <a:cubicBezTo>
                      <a:pt x="2" y="2"/>
                      <a:pt x="2" y="2"/>
                      <a:pt x="2" y="2"/>
                    </a:cubicBezTo>
                    <a:cubicBezTo>
                      <a:pt x="3" y="1"/>
                      <a:pt x="4" y="0"/>
                      <a:pt x="5" y="1"/>
                    </a:cubicBezTo>
                    <a:cubicBezTo>
                      <a:pt x="9" y="3"/>
                      <a:pt x="9" y="3"/>
                      <a:pt x="9" y="3"/>
                    </a:cubicBezTo>
                    <a:lnTo>
                      <a:pt x="6"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8" name="Google Shape;998;g18cd47271be_0_4656"/>
              <p:cNvSpPr/>
              <p:nvPr/>
            </p:nvSpPr>
            <p:spPr>
              <a:xfrm>
                <a:off x="4692" y="3676"/>
                <a:ext cx="16" cy="16"/>
              </a:xfrm>
              <a:custGeom>
                <a:rect b="b" l="l" r="r" t="t"/>
                <a:pathLst>
                  <a:path extrusionOk="0" h="16" w="16">
                    <a:moveTo>
                      <a:pt x="11" y="16"/>
                    </a:moveTo>
                    <a:lnTo>
                      <a:pt x="0" y="9"/>
                    </a:lnTo>
                    <a:lnTo>
                      <a:pt x="6" y="0"/>
                    </a:lnTo>
                    <a:lnTo>
                      <a:pt x="16" y="4"/>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9" name="Google Shape;999;g18cd47271be_0_4656"/>
              <p:cNvSpPr/>
              <p:nvPr/>
            </p:nvSpPr>
            <p:spPr>
              <a:xfrm>
                <a:off x="4705" y="3682"/>
                <a:ext cx="16" cy="16"/>
              </a:xfrm>
              <a:custGeom>
                <a:rect b="b" l="l" r="r" t="t"/>
                <a:pathLst>
                  <a:path extrusionOk="0" h="16" w="16">
                    <a:moveTo>
                      <a:pt x="9" y="16"/>
                    </a:moveTo>
                    <a:lnTo>
                      <a:pt x="0" y="10"/>
                    </a:lnTo>
                    <a:lnTo>
                      <a:pt x="5" y="0"/>
                    </a:lnTo>
                    <a:lnTo>
                      <a:pt x="16" y="5"/>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0" name="Google Shape;1000;g18cd47271be_0_4656"/>
              <p:cNvSpPr/>
              <p:nvPr/>
            </p:nvSpPr>
            <p:spPr>
              <a:xfrm>
                <a:off x="4674" y="3680"/>
                <a:ext cx="16" cy="17"/>
              </a:xfrm>
              <a:custGeom>
                <a:rect b="b" l="l" r="r" t="t"/>
                <a:pathLst>
                  <a:path extrusionOk="0" h="17" w="16">
                    <a:moveTo>
                      <a:pt x="10" y="17"/>
                    </a:moveTo>
                    <a:lnTo>
                      <a:pt x="0" y="12"/>
                    </a:lnTo>
                    <a:lnTo>
                      <a:pt x="5" y="0"/>
                    </a:lnTo>
                    <a:lnTo>
                      <a:pt x="16" y="5"/>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1" name="Google Shape;1001;g18cd47271be_0_4656"/>
              <p:cNvSpPr/>
              <p:nvPr/>
            </p:nvSpPr>
            <p:spPr>
              <a:xfrm>
                <a:off x="4685" y="3687"/>
                <a:ext cx="16" cy="16"/>
              </a:xfrm>
              <a:custGeom>
                <a:rect b="b" l="l" r="r" t="t"/>
                <a:pathLst>
                  <a:path extrusionOk="0" h="16" w="16">
                    <a:moveTo>
                      <a:pt x="12" y="16"/>
                    </a:moveTo>
                    <a:lnTo>
                      <a:pt x="0" y="11"/>
                    </a:lnTo>
                    <a:lnTo>
                      <a:pt x="7" y="0"/>
                    </a:lnTo>
                    <a:lnTo>
                      <a:pt x="16" y="5"/>
                    </a:lnTo>
                    <a:lnTo>
                      <a:pt x="12"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2" name="Google Shape;1002;g18cd47271be_0_4656"/>
              <p:cNvSpPr/>
              <p:nvPr/>
            </p:nvSpPr>
            <p:spPr>
              <a:xfrm>
                <a:off x="4698" y="3693"/>
                <a:ext cx="16" cy="17"/>
              </a:xfrm>
              <a:custGeom>
                <a:rect b="b" l="l" r="r" t="t"/>
                <a:pathLst>
                  <a:path extrusionOk="0" h="17" w="16">
                    <a:moveTo>
                      <a:pt x="10" y="17"/>
                    </a:moveTo>
                    <a:lnTo>
                      <a:pt x="0" y="12"/>
                    </a:lnTo>
                    <a:lnTo>
                      <a:pt x="5" y="0"/>
                    </a:lnTo>
                    <a:lnTo>
                      <a:pt x="16" y="5"/>
                    </a:lnTo>
                    <a:lnTo>
                      <a:pt x="10"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3" name="Google Shape;1003;g18cd47271be_0_4656"/>
              <p:cNvSpPr/>
              <p:nvPr/>
            </p:nvSpPr>
            <p:spPr>
              <a:xfrm>
                <a:off x="4716" y="3689"/>
                <a:ext cx="16" cy="16"/>
              </a:xfrm>
              <a:custGeom>
                <a:rect b="b" l="l" r="r" t="t"/>
                <a:pathLst>
                  <a:path extrusionOk="0" h="16" w="16">
                    <a:moveTo>
                      <a:pt x="11" y="16"/>
                    </a:moveTo>
                    <a:lnTo>
                      <a:pt x="0" y="9"/>
                    </a:lnTo>
                    <a:lnTo>
                      <a:pt x="6" y="0"/>
                    </a:lnTo>
                    <a:lnTo>
                      <a:pt x="16" y="4"/>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4" name="Google Shape;1004;g18cd47271be_0_4656"/>
              <p:cNvSpPr/>
              <p:nvPr/>
            </p:nvSpPr>
            <p:spPr>
              <a:xfrm>
                <a:off x="4729" y="3695"/>
                <a:ext cx="16" cy="16"/>
              </a:xfrm>
              <a:custGeom>
                <a:rect b="b" l="l" r="r" t="t"/>
                <a:pathLst>
                  <a:path extrusionOk="0" h="16" w="16">
                    <a:moveTo>
                      <a:pt x="10" y="16"/>
                    </a:moveTo>
                    <a:lnTo>
                      <a:pt x="0" y="10"/>
                    </a:lnTo>
                    <a:lnTo>
                      <a:pt x="5" y="0"/>
                    </a:lnTo>
                    <a:lnTo>
                      <a:pt x="16" y="5"/>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5" name="Google Shape;1005;g18cd47271be_0_4656"/>
              <p:cNvSpPr/>
              <p:nvPr/>
            </p:nvSpPr>
            <p:spPr>
              <a:xfrm>
                <a:off x="4740" y="3701"/>
                <a:ext cx="17" cy="17"/>
              </a:xfrm>
              <a:custGeom>
                <a:rect b="b" l="l" r="r" t="t"/>
                <a:pathLst>
                  <a:path extrusionOk="0" h="10" w="10">
                    <a:moveTo>
                      <a:pt x="7" y="10"/>
                    </a:moveTo>
                    <a:cubicBezTo>
                      <a:pt x="0" y="6"/>
                      <a:pt x="0" y="6"/>
                      <a:pt x="0" y="6"/>
                    </a:cubicBezTo>
                    <a:cubicBezTo>
                      <a:pt x="4" y="0"/>
                      <a:pt x="4" y="0"/>
                      <a:pt x="4" y="0"/>
                    </a:cubicBezTo>
                    <a:cubicBezTo>
                      <a:pt x="9" y="2"/>
                      <a:pt x="9" y="2"/>
                      <a:pt x="9" y="2"/>
                    </a:cubicBezTo>
                    <a:cubicBezTo>
                      <a:pt x="10" y="3"/>
                      <a:pt x="10" y="4"/>
                      <a:pt x="9" y="5"/>
                    </a:cubicBezTo>
                    <a:lnTo>
                      <a:pt x="7"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6" name="Google Shape;1006;g18cd47271be_0_4656"/>
              <p:cNvSpPr/>
              <p:nvPr/>
            </p:nvSpPr>
            <p:spPr>
              <a:xfrm>
                <a:off x="4711" y="3700"/>
                <a:ext cx="15" cy="16"/>
              </a:xfrm>
              <a:custGeom>
                <a:rect b="b" l="l" r="r" t="t"/>
                <a:pathLst>
                  <a:path extrusionOk="0" h="16" w="15">
                    <a:moveTo>
                      <a:pt x="10" y="16"/>
                    </a:moveTo>
                    <a:lnTo>
                      <a:pt x="0" y="11"/>
                    </a:lnTo>
                    <a:lnTo>
                      <a:pt x="5" y="0"/>
                    </a:lnTo>
                    <a:lnTo>
                      <a:pt x="15" y="6"/>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7" name="Google Shape;1007;g18cd47271be_0_4656"/>
              <p:cNvSpPr/>
              <p:nvPr/>
            </p:nvSpPr>
            <p:spPr>
              <a:xfrm>
                <a:off x="4722" y="3706"/>
                <a:ext cx="17" cy="17"/>
              </a:xfrm>
              <a:custGeom>
                <a:rect b="b" l="l" r="r" t="t"/>
                <a:pathLst>
                  <a:path extrusionOk="0" h="17" w="17">
                    <a:moveTo>
                      <a:pt x="12" y="17"/>
                    </a:moveTo>
                    <a:lnTo>
                      <a:pt x="0" y="12"/>
                    </a:lnTo>
                    <a:lnTo>
                      <a:pt x="7" y="0"/>
                    </a:lnTo>
                    <a:lnTo>
                      <a:pt x="17" y="7"/>
                    </a:lnTo>
                    <a:lnTo>
                      <a:pt x="12" y="17"/>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8" name="Google Shape;1008;g18cd47271be_0_4656"/>
              <p:cNvSpPr/>
              <p:nvPr/>
            </p:nvSpPr>
            <p:spPr>
              <a:xfrm>
                <a:off x="4735" y="3713"/>
                <a:ext cx="17" cy="16"/>
              </a:xfrm>
              <a:custGeom>
                <a:rect b="b" l="l" r="r" t="t"/>
                <a:pathLst>
                  <a:path extrusionOk="0" h="16" w="17">
                    <a:moveTo>
                      <a:pt x="10" y="16"/>
                    </a:moveTo>
                    <a:lnTo>
                      <a:pt x="0" y="11"/>
                    </a:lnTo>
                    <a:lnTo>
                      <a:pt x="5" y="0"/>
                    </a:lnTo>
                    <a:lnTo>
                      <a:pt x="17" y="6"/>
                    </a:lnTo>
                    <a:lnTo>
                      <a:pt x="10"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9" name="Google Shape;1009;g18cd47271be_0_4656"/>
              <p:cNvSpPr/>
              <p:nvPr/>
            </p:nvSpPr>
            <p:spPr>
              <a:xfrm>
                <a:off x="4667" y="3692"/>
                <a:ext cx="17" cy="16"/>
              </a:xfrm>
              <a:custGeom>
                <a:rect b="b" l="l" r="r" t="t"/>
                <a:pathLst>
                  <a:path extrusionOk="0" h="10" w="10">
                    <a:moveTo>
                      <a:pt x="6" y="10"/>
                    </a:moveTo>
                    <a:cubicBezTo>
                      <a:pt x="2" y="8"/>
                      <a:pt x="2" y="8"/>
                      <a:pt x="2" y="8"/>
                    </a:cubicBezTo>
                    <a:cubicBezTo>
                      <a:pt x="1" y="7"/>
                      <a:pt x="0" y="6"/>
                      <a:pt x="1" y="5"/>
                    </a:cubicBezTo>
                    <a:cubicBezTo>
                      <a:pt x="3" y="0"/>
                      <a:pt x="3" y="0"/>
                      <a:pt x="3" y="0"/>
                    </a:cubicBezTo>
                    <a:cubicBezTo>
                      <a:pt x="10" y="4"/>
                      <a:pt x="10" y="4"/>
                      <a:pt x="10" y="4"/>
                    </a:cubicBezTo>
                    <a:lnTo>
                      <a:pt x="6" y="10"/>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0" name="Google Shape;1010;g18cd47271be_0_4656"/>
              <p:cNvSpPr/>
              <p:nvPr/>
            </p:nvSpPr>
            <p:spPr>
              <a:xfrm>
                <a:off x="4679" y="3698"/>
                <a:ext cx="16" cy="16"/>
              </a:xfrm>
              <a:custGeom>
                <a:rect b="b" l="l" r="r" t="t"/>
                <a:pathLst>
                  <a:path extrusionOk="0" h="16" w="16">
                    <a:moveTo>
                      <a:pt x="11" y="16"/>
                    </a:moveTo>
                    <a:lnTo>
                      <a:pt x="0" y="12"/>
                    </a:lnTo>
                    <a:lnTo>
                      <a:pt x="6" y="0"/>
                    </a:lnTo>
                    <a:lnTo>
                      <a:pt x="16" y="7"/>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1" name="Google Shape;1011;g18cd47271be_0_4656"/>
              <p:cNvSpPr/>
              <p:nvPr/>
            </p:nvSpPr>
            <p:spPr>
              <a:xfrm>
                <a:off x="4692" y="3705"/>
                <a:ext cx="16" cy="16"/>
              </a:xfrm>
              <a:custGeom>
                <a:rect b="b" l="l" r="r" t="t"/>
                <a:pathLst>
                  <a:path extrusionOk="0" h="16" w="16">
                    <a:moveTo>
                      <a:pt x="9" y="16"/>
                    </a:moveTo>
                    <a:lnTo>
                      <a:pt x="0" y="11"/>
                    </a:lnTo>
                    <a:lnTo>
                      <a:pt x="5" y="0"/>
                    </a:lnTo>
                    <a:lnTo>
                      <a:pt x="16" y="6"/>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2" name="Google Shape;1012;g18cd47271be_0_4656"/>
              <p:cNvSpPr/>
              <p:nvPr/>
            </p:nvSpPr>
            <p:spPr>
              <a:xfrm>
                <a:off x="4705" y="3711"/>
                <a:ext cx="16" cy="16"/>
              </a:xfrm>
              <a:custGeom>
                <a:rect b="b" l="l" r="r" t="t"/>
                <a:pathLst>
                  <a:path extrusionOk="0" h="16" w="16">
                    <a:moveTo>
                      <a:pt x="9" y="16"/>
                    </a:moveTo>
                    <a:lnTo>
                      <a:pt x="0" y="12"/>
                    </a:lnTo>
                    <a:lnTo>
                      <a:pt x="5" y="0"/>
                    </a:lnTo>
                    <a:lnTo>
                      <a:pt x="16" y="7"/>
                    </a:lnTo>
                    <a:lnTo>
                      <a:pt x="9"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3" name="Google Shape;1013;g18cd47271be_0_4656"/>
              <p:cNvSpPr/>
              <p:nvPr/>
            </p:nvSpPr>
            <p:spPr>
              <a:xfrm>
                <a:off x="4716" y="3718"/>
                <a:ext cx="16" cy="16"/>
              </a:xfrm>
              <a:custGeom>
                <a:rect b="b" l="l" r="r" t="t"/>
                <a:pathLst>
                  <a:path extrusionOk="0" h="16" w="16">
                    <a:moveTo>
                      <a:pt x="11" y="16"/>
                    </a:moveTo>
                    <a:lnTo>
                      <a:pt x="0" y="11"/>
                    </a:lnTo>
                    <a:lnTo>
                      <a:pt x="6" y="0"/>
                    </a:lnTo>
                    <a:lnTo>
                      <a:pt x="16" y="6"/>
                    </a:lnTo>
                    <a:lnTo>
                      <a:pt x="11" y="16"/>
                    </a:ln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4" name="Google Shape;1014;g18cd47271be_0_4656"/>
              <p:cNvSpPr/>
              <p:nvPr/>
            </p:nvSpPr>
            <p:spPr>
              <a:xfrm>
                <a:off x="4729" y="3724"/>
                <a:ext cx="16" cy="16"/>
              </a:xfrm>
              <a:custGeom>
                <a:rect b="b" l="l" r="r" t="t"/>
                <a:pathLst>
                  <a:path extrusionOk="0" h="10" w="10">
                    <a:moveTo>
                      <a:pt x="4" y="9"/>
                    </a:moveTo>
                    <a:cubicBezTo>
                      <a:pt x="0" y="7"/>
                      <a:pt x="0" y="7"/>
                      <a:pt x="0" y="7"/>
                    </a:cubicBezTo>
                    <a:cubicBezTo>
                      <a:pt x="3" y="0"/>
                      <a:pt x="3" y="0"/>
                      <a:pt x="3" y="0"/>
                    </a:cubicBezTo>
                    <a:cubicBezTo>
                      <a:pt x="10" y="4"/>
                      <a:pt x="10" y="4"/>
                      <a:pt x="10" y="4"/>
                    </a:cubicBezTo>
                    <a:cubicBezTo>
                      <a:pt x="7" y="8"/>
                      <a:pt x="7" y="8"/>
                      <a:pt x="7" y="8"/>
                    </a:cubicBezTo>
                    <a:cubicBezTo>
                      <a:pt x="7" y="9"/>
                      <a:pt x="5" y="10"/>
                      <a:pt x="4" y="9"/>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5" name="Google Shape;1015;g18cd47271be_0_4656"/>
              <p:cNvSpPr/>
              <p:nvPr/>
            </p:nvSpPr>
            <p:spPr>
              <a:xfrm>
                <a:off x="4624" y="3645"/>
                <a:ext cx="55" cy="55"/>
              </a:xfrm>
              <a:custGeom>
                <a:rect b="b" l="l" r="r" t="t"/>
                <a:pathLst>
                  <a:path extrusionOk="0" h="34" w="34">
                    <a:moveTo>
                      <a:pt x="30" y="24"/>
                    </a:moveTo>
                    <a:cubicBezTo>
                      <a:pt x="26" y="31"/>
                      <a:pt x="17" y="34"/>
                      <a:pt x="10" y="30"/>
                    </a:cubicBezTo>
                    <a:cubicBezTo>
                      <a:pt x="2" y="26"/>
                      <a:pt x="0" y="17"/>
                      <a:pt x="3" y="10"/>
                    </a:cubicBezTo>
                    <a:cubicBezTo>
                      <a:pt x="7" y="3"/>
                      <a:pt x="16" y="0"/>
                      <a:pt x="24" y="4"/>
                    </a:cubicBezTo>
                    <a:cubicBezTo>
                      <a:pt x="31" y="8"/>
                      <a:pt x="34" y="17"/>
                      <a:pt x="30" y="24"/>
                    </a:cubicBezTo>
                    <a:close/>
                  </a:path>
                </a:pathLst>
              </a:custGeom>
              <a:solidFill>
                <a:srgbClr val="4DA2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6" name="Google Shape;1016;g18cd47271be_0_4656"/>
              <p:cNvSpPr/>
              <p:nvPr/>
            </p:nvSpPr>
            <p:spPr>
              <a:xfrm>
                <a:off x="4640" y="3651"/>
                <a:ext cx="39" cy="49"/>
              </a:xfrm>
              <a:custGeom>
                <a:rect b="b" l="l" r="r" t="t"/>
                <a:pathLst>
                  <a:path extrusionOk="0" h="30" w="24">
                    <a:moveTo>
                      <a:pt x="14" y="0"/>
                    </a:moveTo>
                    <a:cubicBezTo>
                      <a:pt x="14" y="0"/>
                      <a:pt x="14" y="0"/>
                      <a:pt x="14" y="0"/>
                    </a:cubicBezTo>
                    <a:cubicBezTo>
                      <a:pt x="0" y="26"/>
                      <a:pt x="0" y="26"/>
                      <a:pt x="0" y="26"/>
                    </a:cubicBezTo>
                    <a:cubicBezTo>
                      <a:pt x="0" y="26"/>
                      <a:pt x="0" y="26"/>
                      <a:pt x="0" y="26"/>
                    </a:cubicBezTo>
                    <a:cubicBezTo>
                      <a:pt x="7" y="30"/>
                      <a:pt x="16" y="27"/>
                      <a:pt x="20" y="20"/>
                    </a:cubicBezTo>
                    <a:cubicBezTo>
                      <a:pt x="24" y="13"/>
                      <a:pt x="21" y="4"/>
                      <a:pt x="14" y="0"/>
                    </a:cubicBezTo>
                    <a:close/>
                  </a:path>
                </a:pathLst>
              </a:cu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7" name="Google Shape;1017;g18cd47271be_0_4656"/>
              <p:cNvSpPr/>
              <p:nvPr/>
            </p:nvSpPr>
            <p:spPr>
              <a:xfrm>
                <a:off x="4188" y="226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8" name="Google Shape;1018;g18cd47271be_0_4656"/>
              <p:cNvSpPr/>
              <p:nvPr/>
            </p:nvSpPr>
            <p:spPr>
              <a:xfrm>
                <a:off x="4159" y="235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9" name="Google Shape;1019;g18cd47271be_0_4656"/>
              <p:cNvSpPr/>
              <p:nvPr/>
            </p:nvSpPr>
            <p:spPr>
              <a:xfrm>
                <a:off x="4053" y="228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0" name="Google Shape;1020;g18cd47271be_0_4656"/>
              <p:cNvSpPr/>
              <p:nvPr/>
            </p:nvSpPr>
            <p:spPr>
              <a:xfrm>
                <a:off x="3972" y="23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1" name="Google Shape;1021;g18cd47271be_0_4656"/>
              <p:cNvSpPr/>
              <p:nvPr/>
            </p:nvSpPr>
            <p:spPr>
              <a:xfrm>
                <a:off x="3933" y="244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2" name="Google Shape;1022;g18cd47271be_0_4656"/>
              <p:cNvSpPr/>
              <p:nvPr/>
            </p:nvSpPr>
            <p:spPr>
              <a:xfrm>
                <a:off x="3916" y="251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3" name="Google Shape;1023;g18cd47271be_0_4656"/>
              <p:cNvSpPr/>
              <p:nvPr/>
            </p:nvSpPr>
            <p:spPr>
              <a:xfrm>
                <a:off x="3823" y="247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4" name="Google Shape;1024;g18cd47271be_0_4656"/>
              <p:cNvSpPr/>
              <p:nvPr/>
            </p:nvSpPr>
            <p:spPr>
              <a:xfrm>
                <a:off x="3833" y="262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5" name="Google Shape;1025;g18cd47271be_0_4656"/>
              <p:cNvSpPr/>
              <p:nvPr/>
            </p:nvSpPr>
            <p:spPr>
              <a:xfrm>
                <a:off x="3733" y="256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6" name="Google Shape;1026;g18cd47271be_0_4656"/>
              <p:cNvSpPr/>
              <p:nvPr/>
            </p:nvSpPr>
            <p:spPr>
              <a:xfrm>
                <a:off x="3572" y="265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7" name="Google Shape;1027;g18cd47271be_0_4656"/>
              <p:cNvSpPr/>
              <p:nvPr/>
            </p:nvSpPr>
            <p:spPr>
              <a:xfrm>
                <a:off x="3702" y="278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8" name="Google Shape;1028;g18cd47271be_0_4656"/>
              <p:cNvSpPr/>
              <p:nvPr/>
            </p:nvSpPr>
            <p:spPr>
              <a:xfrm>
                <a:off x="3715" y="290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9" name="Google Shape;1029;g18cd47271be_0_4656"/>
              <p:cNvSpPr/>
              <p:nvPr/>
            </p:nvSpPr>
            <p:spPr>
              <a:xfrm>
                <a:off x="3564" y="290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0" name="Google Shape;1030;g18cd47271be_0_4656"/>
              <p:cNvSpPr/>
              <p:nvPr/>
            </p:nvSpPr>
            <p:spPr>
              <a:xfrm>
                <a:off x="3391" y="301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1" name="Google Shape;1031;g18cd47271be_0_4656"/>
              <p:cNvSpPr/>
              <p:nvPr/>
            </p:nvSpPr>
            <p:spPr>
              <a:xfrm>
                <a:off x="3467" y="310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2" name="Google Shape;1032;g18cd47271be_0_4656"/>
              <p:cNvSpPr/>
              <p:nvPr/>
            </p:nvSpPr>
            <p:spPr>
              <a:xfrm>
                <a:off x="3391" y="327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3" name="Google Shape;1033;g18cd47271be_0_4656"/>
              <p:cNvSpPr/>
              <p:nvPr/>
            </p:nvSpPr>
            <p:spPr>
              <a:xfrm>
                <a:off x="3550" y="316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4" name="Google Shape;1034;g18cd47271be_0_4656"/>
              <p:cNvSpPr/>
              <p:nvPr/>
            </p:nvSpPr>
            <p:spPr>
              <a:xfrm>
                <a:off x="3601" y="301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5" name="Google Shape;1035;g18cd47271be_0_4656"/>
              <p:cNvSpPr/>
              <p:nvPr/>
            </p:nvSpPr>
            <p:spPr>
              <a:xfrm>
                <a:off x="3689" y="308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6" name="Google Shape;1036;g18cd47271be_0_4656"/>
              <p:cNvSpPr/>
              <p:nvPr/>
            </p:nvSpPr>
            <p:spPr>
              <a:xfrm>
                <a:off x="3775" y="319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7" name="Google Shape;1037;g18cd47271be_0_4656"/>
              <p:cNvSpPr/>
              <p:nvPr/>
            </p:nvSpPr>
            <p:spPr>
              <a:xfrm>
                <a:off x="3760" y="335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8" name="Google Shape;1038;g18cd47271be_0_4656"/>
              <p:cNvSpPr/>
              <p:nvPr/>
            </p:nvSpPr>
            <p:spPr>
              <a:xfrm>
                <a:off x="3713" y="342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9" name="Google Shape;1039;g18cd47271be_0_4656"/>
              <p:cNvSpPr/>
              <p:nvPr/>
            </p:nvSpPr>
            <p:spPr>
              <a:xfrm>
                <a:off x="3535" y="332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0" name="Google Shape;1040;g18cd47271be_0_4656"/>
              <p:cNvSpPr/>
              <p:nvPr/>
            </p:nvSpPr>
            <p:spPr>
              <a:xfrm>
                <a:off x="3481" y="326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1" name="Google Shape;1041;g18cd47271be_0_4656"/>
              <p:cNvSpPr/>
              <p:nvPr/>
            </p:nvSpPr>
            <p:spPr>
              <a:xfrm>
                <a:off x="3481" y="348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2" name="Google Shape;1042;g18cd47271be_0_4656"/>
              <p:cNvSpPr/>
              <p:nvPr/>
            </p:nvSpPr>
            <p:spPr>
              <a:xfrm>
                <a:off x="3614" y="348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3" name="Google Shape;1043;g18cd47271be_0_4656"/>
              <p:cNvSpPr/>
              <p:nvPr/>
            </p:nvSpPr>
            <p:spPr>
              <a:xfrm>
                <a:off x="3669" y="36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4" name="Google Shape;1044;g18cd47271be_0_4656"/>
              <p:cNvSpPr/>
              <p:nvPr/>
            </p:nvSpPr>
            <p:spPr>
              <a:xfrm>
                <a:off x="3759" y="351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5" name="Google Shape;1045;g18cd47271be_0_4656"/>
              <p:cNvSpPr/>
              <p:nvPr/>
            </p:nvSpPr>
            <p:spPr>
              <a:xfrm>
                <a:off x="3874" y="340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6" name="Google Shape;1046;g18cd47271be_0_4656"/>
              <p:cNvSpPr/>
              <p:nvPr/>
            </p:nvSpPr>
            <p:spPr>
              <a:xfrm>
                <a:off x="3948" y="346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7" name="Google Shape;1047;g18cd47271be_0_4656"/>
              <p:cNvSpPr/>
              <p:nvPr/>
            </p:nvSpPr>
            <p:spPr>
              <a:xfrm>
                <a:off x="3874" y="352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8" name="Google Shape;1048;g18cd47271be_0_4656"/>
              <p:cNvSpPr/>
              <p:nvPr/>
            </p:nvSpPr>
            <p:spPr>
              <a:xfrm>
                <a:off x="3818" y="367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9" name="Google Shape;1049;g18cd47271be_0_4656"/>
              <p:cNvSpPr/>
              <p:nvPr/>
            </p:nvSpPr>
            <p:spPr>
              <a:xfrm>
                <a:off x="4006" y="371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0" name="Google Shape;1050;g18cd47271be_0_4656"/>
              <p:cNvSpPr/>
              <p:nvPr/>
            </p:nvSpPr>
            <p:spPr>
              <a:xfrm>
                <a:off x="4173" y="372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1" name="Google Shape;1051;g18cd47271be_0_4656"/>
              <p:cNvSpPr/>
              <p:nvPr/>
            </p:nvSpPr>
            <p:spPr>
              <a:xfrm>
                <a:off x="4173" y="359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2" name="Google Shape;1052;g18cd47271be_0_4656"/>
              <p:cNvSpPr/>
              <p:nvPr/>
            </p:nvSpPr>
            <p:spPr>
              <a:xfrm>
                <a:off x="4086" y="356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3" name="Google Shape;1053;g18cd47271be_0_4656"/>
              <p:cNvSpPr/>
              <p:nvPr/>
            </p:nvSpPr>
            <p:spPr>
              <a:xfrm>
                <a:off x="4100" y="377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4" name="Google Shape;1054;g18cd47271be_0_4656"/>
              <p:cNvSpPr/>
              <p:nvPr/>
            </p:nvSpPr>
            <p:spPr>
              <a:xfrm>
                <a:off x="4317" y="382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5" name="Google Shape;1055;g18cd47271be_0_4656"/>
              <p:cNvSpPr/>
              <p:nvPr/>
            </p:nvSpPr>
            <p:spPr>
              <a:xfrm>
                <a:off x="4476" y="380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6" name="Google Shape;1056;g18cd47271be_0_4656"/>
              <p:cNvSpPr/>
              <p:nvPr/>
            </p:nvSpPr>
            <p:spPr>
              <a:xfrm>
                <a:off x="4619" y="380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7" name="Google Shape;1057;g18cd47271be_0_4656"/>
              <p:cNvSpPr/>
              <p:nvPr/>
            </p:nvSpPr>
            <p:spPr>
              <a:xfrm>
                <a:off x="4528" y="371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8" name="Google Shape;1058;g18cd47271be_0_4656"/>
              <p:cNvSpPr/>
              <p:nvPr/>
            </p:nvSpPr>
            <p:spPr>
              <a:xfrm>
                <a:off x="4332" y="371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9" name="Google Shape;1059;g18cd47271be_0_4656"/>
              <p:cNvSpPr/>
              <p:nvPr/>
            </p:nvSpPr>
            <p:spPr>
              <a:xfrm>
                <a:off x="4288" y="363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0" name="Google Shape;1060;g18cd47271be_0_4656"/>
              <p:cNvSpPr/>
              <p:nvPr/>
            </p:nvSpPr>
            <p:spPr>
              <a:xfrm>
                <a:off x="4462" y="363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1" name="Google Shape;1061;g18cd47271be_0_4656"/>
              <p:cNvSpPr/>
              <p:nvPr/>
            </p:nvSpPr>
            <p:spPr>
              <a:xfrm>
                <a:off x="4633" y="352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2" name="Google Shape;1062;g18cd47271be_0_4656"/>
              <p:cNvSpPr/>
              <p:nvPr/>
            </p:nvSpPr>
            <p:spPr>
              <a:xfrm>
                <a:off x="4698" y="358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3" name="Google Shape;1063;g18cd47271be_0_4656"/>
              <p:cNvSpPr/>
              <p:nvPr/>
            </p:nvSpPr>
            <p:spPr>
              <a:xfrm>
                <a:off x="4829" y="367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4" name="Google Shape;1064;g18cd47271be_0_4656"/>
              <p:cNvSpPr/>
              <p:nvPr/>
            </p:nvSpPr>
            <p:spPr>
              <a:xfrm>
                <a:off x="4972" y="360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5" name="Google Shape;1065;g18cd47271be_0_4656"/>
              <p:cNvSpPr/>
              <p:nvPr/>
            </p:nvSpPr>
            <p:spPr>
              <a:xfrm>
                <a:off x="4980" y="344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6" name="Google Shape;1066;g18cd47271be_0_4656"/>
              <p:cNvSpPr/>
              <p:nvPr/>
            </p:nvSpPr>
            <p:spPr>
              <a:xfrm>
                <a:off x="4859" y="357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7" name="Google Shape;1067;g18cd47271be_0_4656"/>
              <p:cNvSpPr/>
              <p:nvPr/>
            </p:nvSpPr>
            <p:spPr>
              <a:xfrm>
                <a:off x="4844" y="340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8" name="Google Shape;1068;g18cd47271be_0_4656"/>
              <p:cNvSpPr/>
              <p:nvPr/>
            </p:nvSpPr>
            <p:spPr>
              <a:xfrm>
                <a:off x="4745" y="348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9" name="Google Shape;1069;g18cd47271be_0_4656"/>
              <p:cNvSpPr/>
              <p:nvPr/>
            </p:nvSpPr>
            <p:spPr>
              <a:xfrm>
                <a:off x="4901" y="324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0" name="Google Shape;1070;g18cd47271be_0_4656"/>
              <p:cNvSpPr/>
              <p:nvPr/>
            </p:nvSpPr>
            <p:spPr>
              <a:xfrm>
                <a:off x="5029" y="324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1" name="Google Shape;1071;g18cd47271be_0_4656"/>
              <p:cNvSpPr/>
              <p:nvPr/>
            </p:nvSpPr>
            <p:spPr>
              <a:xfrm>
                <a:off x="5189" y="333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2" name="Google Shape;1072;g18cd47271be_0_4656"/>
              <p:cNvSpPr/>
              <p:nvPr/>
            </p:nvSpPr>
            <p:spPr>
              <a:xfrm>
                <a:off x="5257" y="318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3" name="Google Shape;1073;g18cd47271be_0_4656"/>
              <p:cNvSpPr/>
              <p:nvPr/>
            </p:nvSpPr>
            <p:spPr>
              <a:xfrm>
                <a:off x="5160" y="3209"/>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4" name="Google Shape;1074;g18cd47271be_0_4656"/>
              <p:cNvSpPr/>
              <p:nvPr/>
            </p:nvSpPr>
            <p:spPr>
              <a:xfrm>
                <a:off x="5204" y="307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5" name="Google Shape;1075;g18cd47271be_0_4656"/>
              <p:cNvSpPr/>
              <p:nvPr/>
            </p:nvSpPr>
            <p:spPr>
              <a:xfrm>
                <a:off x="5059" y="306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6" name="Google Shape;1076;g18cd47271be_0_4656"/>
              <p:cNvSpPr/>
              <p:nvPr/>
            </p:nvSpPr>
            <p:spPr>
              <a:xfrm>
                <a:off x="4969" y="31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7" name="Google Shape;1077;g18cd47271be_0_4656"/>
              <p:cNvSpPr/>
              <p:nvPr/>
            </p:nvSpPr>
            <p:spPr>
              <a:xfrm>
                <a:off x="4988" y="294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8" name="Google Shape;1078;g18cd47271be_0_4656"/>
              <p:cNvSpPr/>
              <p:nvPr/>
            </p:nvSpPr>
            <p:spPr>
              <a:xfrm>
                <a:off x="5175" y="287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9" name="Google Shape;1079;g18cd47271be_0_4656"/>
              <p:cNvSpPr/>
              <p:nvPr/>
            </p:nvSpPr>
            <p:spPr>
              <a:xfrm>
                <a:off x="5257" y="2922"/>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0" name="Google Shape;1080;g18cd47271be_0_4656"/>
              <p:cNvSpPr/>
              <p:nvPr/>
            </p:nvSpPr>
            <p:spPr>
              <a:xfrm>
                <a:off x="5218" y="274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1" name="Google Shape;1081;g18cd47271be_0_4656"/>
              <p:cNvSpPr/>
              <p:nvPr/>
            </p:nvSpPr>
            <p:spPr>
              <a:xfrm>
                <a:off x="5124" y="275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2" name="Google Shape;1082;g18cd47271be_0_4656"/>
              <p:cNvSpPr/>
              <p:nvPr/>
            </p:nvSpPr>
            <p:spPr>
              <a:xfrm>
                <a:off x="4993" y="274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3" name="Google Shape;1083;g18cd47271be_0_4656"/>
              <p:cNvSpPr/>
              <p:nvPr/>
            </p:nvSpPr>
            <p:spPr>
              <a:xfrm>
                <a:off x="4972" y="282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4" name="Google Shape;1084;g18cd47271be_0_4656"/>
              <p:cNvSpPr/>
              <p:nvPr/>
            </p:nvSpPr>
            <p:spPr>
              <a:xfrm>
                <a:off x="4910" y="265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5" name="Google Shape;1085;g18cd47271be_0_4656"/>
              <p:cNvSpPr/>
              <p:nvPr/>
            </p:nvSpPr>
            <p:spPr>
              <a:xfrm>
                <a:off x="5121" y="2654"/>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6" name="Google Shape;1086;g18cd47271be_0_4656"/>
              <p:cNvSpPr/>
              <p:nvPr/>
            </p:nvSpPr>
            <p:spPr>
              <a:xfrm>
                <a:off x="5123" y="245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7" name="Google Shape;1087;g18cd47271be_0_4656"/>
              <p:cNvSpPr/>
              <p:nvPr/>
            </p:nvSpPr>
            <p:spPr>
              <a:xfrm>
                <a:off x="5001" y="238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8" name="Google Shape;1088;g18cd47271be_0_4656"/>
              <p:cNvSpPr/>
              <p:nvPr/>
            </p:nvSpPr>
            <p:spPr>
              <a:xfrm>
                <a:off x="4910" y="2506"/>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9" name="Google Shape;1089;g18cd47271be_0_4656"/>
              <p:cNvSpPr/>
              <p:nvPr/>
            </p:nvSpPr>
            <p:spPr>
              <a:xfrm>
                <a:off x="4834" y="2398"/>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0" name="Google Shape;1090;g18cd47271be_0_4656"/>
              <p:cNvSpPr/>
              <p:nvPr/>
            </p:nvSpPr>
            <p:spPr>
              <a:xfrm>
                <a:off x="4805" y="249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1" name="Google Shape;1091;g18cd47271be_0_4656"/>
              <p:cNvSpPr/>
              <p:nvPr/>
            </p:nvSpPr>
            <p:spPr>
              <a:xfrm>
                <a:off x="4701" y="2427"/>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2" name="Google Shape;1092;g18cd47271be_0_4656"/>
              <p:cNvSpPr/>
              <p:nvPr/>
            </p:nvSpPr>
            <p:spPr>
              <a:xfrm>
                <a:off x="4748" y="2315"/>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3" name="Google Shape;1093;g18cd47271be_0_4656"/>
              <p:cNvSpPr/>
              <p:nvPr/>
            </p:nvSpPr>
            <p:spPr>
              <a:xfrm>
                <a:off x="4778" y="2221"/>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4" name="Google Shape;1094;g18cd47271be_0_4656"/>
              <p:cNvSpPr/>
              <p:nvPr/>
            </p:nvSpPr>
            <p:spPr>
              <a:xfrm>
                <a:off x="4886" y="2330"/>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5" name="Google Shape;1095;g18cd47271be_0_4656"/>
              <p:cNvSpPr/>
              <p:nvPr/>
            </p:nvSpPr>
            <p:spPr>
              <a:xfrm>
                <a:off x="4687" y="223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6" name="Google Shape;1096;g18cd47271be_0_4656"/>
              <p:cNvSpPr/>
              <p:nvPr/>
            </p:nvSpPr>
            <p:spPr>
              <a:xfrm>
                <a:off x="4546" y="2163"/>
                <a:ext cx="0" cy="0"/>
              </a:xfrm>
              <a:prstGeom prst="ellipse">
                <a:avLst/>
              </a:prstGeom>
              <a:solidFill>
                <a:srgbClr val="275B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1097" name="Google Shape;1097;g18cd47271be_0_4656"/>
          <p:cNvGrpSpPr/>
          <p:nvPr/>
        </p:nvGrpSpPr>
        <p:grpSpPr>
          <a:xfrm>
            <a:off x="3234163" y="1754271"/>
            <a:ext cx="994367" cy="1373092"/>
            <a:chOff x="6938963" y="1935163"/>
            <a:chExt cx="2232025" cy="2914651"/>
          </a:xfrm>
        </p:grpSpPr>
        <p:sp>
          <p:nvSpPr>
            <p:cNvPr id="1098" name="Google Shape;1098;g18cd47271be_0_4656"/>
            <p:cNvSpPr/>
            <p:nvPr/>
          </p:nvSpPr>
          <p:spPr>
            <a:xfrm>
              <a:off x="6938963" y="4130676"/>
              <a:ext cx="306387" cy="573088"/>
            </a:xfrm>
            <a:custGeom>
              <a:rect b="b" l="l" r="r" t="t"/>
              <a:pathLst>
                <a:path extrusionOk="0" h="43" w="23">
                  <a:moveTo>
                    <a:pt x="12" y="1"/>
                  </a:moveTo>
                  <a:cubicBezTo>
                    <a:pt x="9" y="0"/>
                    <a:pt x="3" y="1"/>
                    <a:pt x="1" y="3"/>
                  </a:cubicBezTo>
                  <a:cubicBezTo>
                    <a:pt x="0" y="5"/>
                    <a:pt x="4" y="15"/>
                    <a:pt x="4" y="17"/>
                  </a:cubicBezTo>
                  <a:cubicBezTo>
                    <a:pt x="5" y="19"/>
                    <a:pt x="5" y="23"/>
                    <a:pt x="6" y="26"/>
                  </a:cubicBezTo>
                  <a:cubicBezTo>
                    <a:pt x="6" y="30"/>
                    <a:pt x="7" y="39"/>
                    <a:pt x="12" y="41"/>
                  </a:cubicBezTo>
                  <a:cubicBezTo>
                    <a:pt x="16" y="43"/>
                    <a:pt x="23" y="37"/>
                    <a:pt x="23" y="24"/>
                  </a:cubicBezTo>
                  <a:cubicBezTo>
                    <a:pt x="22" y="12"/>
                    <a:pt x="12" y="1"/>
                    <a:pt x="12" y="1"/>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9" name="Google Shape;1099;g18cd47271be_0_4656"/>
            <p:cNvSpPr/>
            <p:nvPr/>
          </p:nvSpPr>
          <p:spPr>
            <a:xfrm>
              <a:off x="6938963" y="4144963"/>
              <a:ext cx="239712" cy="546100"/>
            </a:xfrm>
            <a:custGeom>
              <a:rect b="b" l="l" r="r" t="t"/>
              <a:pathLst>
                <a:path extrusionOk="0" h="41" w="18">
                  <a:moveTo>
                    <a:pt x="16" y="38"/>
                  </a:moveTo>
                  <a:cubicBezTo>
                    <a:pt x="12" y="36"/>
                    <a:pt x="11" y="27"/>
                    <a:pt x="10" y="23"/>
                  </a:cubicBezTo>
                  <a:cubicBezTo>
                    <a:pt x="9" y="20"/>
                    <a:pt x="9" y="16"/>
                    <a:pt x="9" y="14"/>
                  </a:cubicBezTo>
                  <a:cubicBezTo>
                    <a:pt x="9" y="12"/>
                    <a:pt x="5" y="2"/>
                    <a:pt x="6" y="0"/>
                  </a:cubicBezTo>
                  <a:cubicBezTo>
                    <a:pt x="6" y="0"/>
                    <a:pt x="6" y="0"/>
                    <a:pt x="6" y="0"/>
                  </a:cubicBezTo>
                  <a:cubicBezTo>
                    <a:pt x="4" y="0"/>
                    <a:pt x="2" y="1"/>
                    <a:pt x="1" y="2"/>
                  </a:cubicBezTo>
                  <a:cubicBezTo>
                    <a:pt x="0" y="4"/>
                    <a:pt x="4" y="14"/>
                    <a:pt x="4" y="16"/>
                  </a:cubicBezTo>
                  <a:cubicBezTo>
                    <a:pt x="5" y="18"/>
                    <a:pt x="5" y="22"/>
                    <a:pt x="6" y="25"/>
                  </a:cubicBezTo>
                  <a:cubicBezTo>
                    <a:pt x="6" y="29"/>
                    <a:pt x="7" y="38"/>
                    <a:pt x="12" y="40"/>
                  </a:cubicBezTo>
                  <a:cubicBezTo>
                    <a:pt x="13" y="41"/>
                    <a:pt x="16" y="40"/>
                    <a:pt x="18" y="39"/>
                  </a:cubicBezTo>
                  <a:cubicBezTo>
                    <a:pt x="17" y="38"/>
                    <a:pt x="17" y="38"/>
                    <a:pt x="16" y="38"/>
                  </a:cubicBez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0" name="Google Shape;1100;g18cd47271be_0_4656"/>
            <p:cNvSpPr/>
            <p:nvPr/>
          </p:nvSpPr>
          <p:spPr>
            <a:xfrm>
              <a:off x="7099300" y="3386138"/>
              <a:ext cx="974725" cy="1184275"/>
            </a:xfrm>
            <a:custGeom>
              <a:rect b="b" l="l" r="r" t="t"/>
              <a:pathLst>
                <a:path extrusionOk="0" h="89" w="73">
                  <a:moveTo>
                    <a:pt x="55" y="2"/>
                  </a:moveTo>
                  <a:cubicBezTo>
                    <a:pt x="53" y="0"/>
                    <a:pt x="36" y="35"/>
                    <a:pt x="29" y="41"/>
                  </a:cubicBezTo>
                  <a:cubicBezTo>
                    <a:pt x="25" y="45"/>
                    <a:pt x="6" y="53"/>
                    <a:pt x="0" y="56"/>
                  </a:cubicBezTo>
                  <a:cubicBezTo>
                    <a:pt x="1" y="62"/>
                    <a:pt x="2" y="68"/>
                    <a:pt x="3" y="74"/>
                  </a:cubicBezTo>
                  <a:cubicBezTo>
                    <a:pt x="4" y="78"/>
                    <a:pt x="5" y="81"/>
                    <a:pt x="7" y="85"/>
                  </a:cubicBezTo>
                  <a:cubicBezTo>
                    <a:pt x="7" y="86"/>
                    <a:pt x="7" y="86"/>
                    <a:pt x="7" y="86"/>
                  </a:cubicBezTo>
                  <a:cubicBezTo>
                    <a:pt x="7" y="87"/>
                    <a:pt x="8" y="87"/>
                    <a:pt x="8" y="87"/>
                  </a:cubicBezTo>
                  <a:cubicBezTo>
                    <a:pt x="11" y="89"/>
                    <a:pt x="41" y="72"/>
                    <a:pt x="46" y="70"/>
                  </a:cubicBezTo>
                  <a:cubicBezTo>
                    <a:pt x="51" y="67"/>
                    <a:pt x="70" y="50"/>
                    <a:pt x="72" y="36"/>
                  </a:cubicBezTo>
                  <a:cubicBezTo>
                    <a:pt x="73" y="27"/>
                    <a:pt x="56" y="3"/>
                    <a:pt x="5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1" name="Google Shape;1101;g18cd47271be_0_4656"/>
            <p:cNvSpPr/>
            <p:nvPr/>
          </p:nvSpPr>
          <p:spPr>
            <a:xfrm>
              <a:off x="7151688" y="3492501"/>
              <a:ext cx="922337" cy="1077913"/>
            </a:xfrm>
            <a:custGeom>
              <a:rect b="b" l="l" r="r" t="t"/>
              <a:pathLst>
                <a:path extrusionOk="0" h="81" w="69">
                  <a:moveTo>
                    <a:pt x="55" y="0"/>
                  </a:moveTo>
                  <a:cubicBezTo>
                    <a:pt x="59" y="6"/>
                    <a:pt x="62" y="14"/>
                    <a:pt x="62" y="18"/>
                  </a:cubicBezTo>
                  <a:cubicBezTo>
                    <a:pt x="60" y="32"/>
                    <a:pt x="40" y="49"/>
                    <a:pt x="36" y="51"/>
                  </a:cubicBezTo>
                  <a:cubicBezTo>
                    <a:pt x="32" y="54"/>
                    <a:pt x="8" y="67"/>
                    <a:pt x="0" y="69"/>
                  </a:cubicBezTo>
                  <a:cubicBezTo>
                    <a:pt x="1" y="72"/>
                    <a:pt x="2" y="74"/>
                    <a:pt x="3" y="77"/>
                  </a:cubicBezTo>
                  <a:cubicBezTo>
                    <a:pt x="3" y="78"/>
                    <a:pt x="3" y="78"/>
                    <a:pt x="3" y="78"/>
                  </a:cubicBezTo>
                  <a:cubicBezTo>
                    <a:pt x="3" y="79"/>
                    <a:pt x="4" y="79"/>
                    <a:pt x="4" y="79"/>
                  </a:cubicBezTo>
                  <a:cubicBezTo>
                    <a:pt x="7" y="81"/>
                    <a:pt x="37" y="64"/>
                    <a:pt x="42" y="62"/>
                  </a:cubicBezTo>
                  <a:cubicBezTo>
                    <a:pt x="47" y="59"/>
                    <a:pt x="66" y="42"/>
                    <a:pt x="68" y="28"/>
                  </a:cubicBezTo>
                  <a:cubicBezTo>
                    <a:pt x="69" y="22"/>
                    <a:pt x="61" y="8"/>
                    <a:pt x="55"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2" name="Google Shape;1102;g18cd47271be_0_4656"/>
            <p:cNvSpPr/>
            <p:nvPr/>
          </p:nvSpPr>
          <p:spPr>
            <a:xfrm>
              <a:off x="8421688" y="4503738"/>
              <a:ext cx="549275" cy="346075"/>
            </a:xfrm>
            <a:custGeom>
              <a:rect b="b" l="l" r="r" t="t"/>
              <a:pathLst>
                <a:path extrusionOk="0" h="26" w="41">
                  <a:moveTo>
                    <a:pt x="0" y="15"/>
                  </a:moveTo>
                  <a:cubicBezTo>
                    <a:pt x="0" y="18"/>
                    <a:pt x="1" y="24"/>
                    <a:pt x="3" y="25"/>
                  </a:cubicBezTo>
                  <a:cubicBezTo>
                    <a:pt x="5" y="26"/>
                    <a:pt x="15" y="21"/>
                    <a:pt x="17" y="21"/>
                  </a:cubicBezTo>
                  <a:cubicBezTo>
                    <a:pt x="19" y="20"/>
                    <a:pt x="23" y="20"/>
                    <a:pt x="26" y="19"/>
                  </a:cubicBezTo>
                  <a:cubicBezTo>
                    <a:pt x="29" y="18"/>
                    <a:pt x="39" y="16"/>
                    <a:pt x="40" y="11"/>
                  </a:cubicBezTo>
                  <a:cubicBezTo>
                    <a:pt x="41" y="7"/>
                    <a:pt x="35" y="0"/>
                    <a:pt x="22" y="2"/>
                  </a:cubicBezTo>
                  <a:cubicBezTo>
                    <a:pt x="10" y="4"/>
                    <a:pt x="0" y="15"/>
                    <a:pt x="0" y="15"/>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3" name="Google Shape;1103;g18cd47271be_0_4656"/>
            <p:cNvSpPr/>
            <p:nvPr/>
          </p:nvSpPr>
          <p:spPr>
            <a:xfrm>
              <a:off x="8435975" y="4584701"/>
              <a:ext cx="534987" cy="265113"/>
            </a:xfrm>
            <a:custGeom>
              <a:rect b="b" l="l" r="r" t="t"/>
              <a:pathLst>
                <a:path extrusionOk="0" h="20" w="40">
                  <a:moveTo>
                    <a:pt x="37" y="0"/>
                  </a:moveTo>
                  <a:cubicBezTo>
                    <a:pt x="37" y="0"/>
                    <a:pt x="37" y="1"/>
                    <a:pt x="37" y="1"/>
                  </a:cubicBezTo>
                  <a:cubicBezTo>
                    <a:pt x="36" y="6"/>
                    <a:pt x="27" y="7"/>
                    <a:pt x="23" y="9"/>
                  </a:cubicBezTo>
                  <a:cubicBezTo>
                    <a:pt x="20" y="10"/>
                    <a:pt x="16" y="10"/>
                    <a:pt x="14" y="11"/>
                  </a:cubicBezTo>
                  <a:cubicBezTo>
                    <a:pt x="12" y="11"/>
                    <a:pt x="3" y="16"/>
                    <a:pt x="0" y="15"/>
                  </a:cubicBezTo>
                  <a:cubicBezTo>
                    <a:pt x="0" y="15"/>
                    <a:pt x="0" y="15"/>
                    <a:pt x="0" y="14"/>
                  </a:cubicBezTo>
                  <a:cubicBezTo>
                    <a:pt x="0" y="17"/>
                    <a:pt x="1" y="19"/>
                    <a:pt x="2" y="19"/>
                  </a:cubicBezTo>
                  <a:cubicBezTo>
                    <a:pt x="4" y="20"/>
                    <a:pt x="14" y="15"/>
                    <a:pt x="16" y="15"/>
                  </a:cubicBezTo>
                  <a:cubicBezTo>
                    <a:pt x="18" y="14"/>
                    <a:pt x="22" y="14"/>
                    <a:pt x="25" y="13"/>
                  </a:cubicBezTo>
                  <a:cubicBezTo>
                    <a:pt x="28" y="12"/>
                    <a:pt x="38" y="10"/>
                    <a:pt x="39" y="5"/>
                  </a:cubicBezTo>
                  <a:cubicBezTo>
                    <a:pt x="40" y="4"/>
                    <a:pt x="39" y="2"/>
                    <a:pt x="37" y="0"/>
                  </a:cubicBez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4" name="Google Shape;1104;g18cd47271be_0_4656"/>
            <p:cNvSpPr/>
            <p:nvPr/>
          </p:nvSpPr>
          <p:spPr>
            <a:xfrm>
              <a:off x="7753350" y="3346451"/>
              <a:ext cx="1069975" cy="1423988"/>
            </a:xfrm>
            <a:custGeom>
              <a:rect b="b" l="l" r="r" t="t"/>
              <a:pathLst>
                <a:path extrusionOk="0" h="107" w="80">
                  <a:moveTo>
                    <a:pt x="3" y="1"/>
                  </a:moveTo>
                  <a:cubicBezTo>
                    <a:pt x="43" y="0"/>
                    <a:pt x="43" y="0"/>
                    <a:pt x="43" y="0"/>
                  </a:cubicBezTo>
                  <a:cubicBezTo>
                    <a:pt x="43" y="0"/>
                    <a:pt x="56" y="29"/>
                    <a:pt x="59" y="35"/>
                  </a:cubicBezTo>
                  <a:cubicBezTo>
                    <a:pt x="61" y="41"/>
                    <a:pt x="80" y="86"/>
                    <a:pt x="77" y="91"/>
                  </a:cubicBezTo>
                  <a:cubicBezTo>
                    <a:pt x="74" y="95"/>
                    <a:pt x="50" y="107"/>
                    <a:pt x="49" y="104"/>
                  </a:cubicBezTo>
                  <a:cubicBezTo>
                    <a:pt x="47" y="101"/>
                    <a:pt x="31" y="61"/>
                    <a:pt x="30" y="58"/>
                  </a:cubicBezTo>
                  <a:cubicBezTo>
                    <a:pt x="29" y="54"/>
                    <a:pt x="11" y="34"/>
                    <a:pt x="8" y="26"/>
                  </a:cubicBezTo>
                  <a:cubicBezTo>
                    <a:pt x="4" y="18"/>
                    <a:pt x="0" y="1"/>
                    <a:pt x="3"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5" name="Google Shape;1105;g18cd47271be_0_4656"/>
            <p:cNvSpPr/>
            <p:nvPr/>
          </p:nvSpPr>
          <p:spPr>
            <a:xfrm>
              <a:off x="7834313" y="3652838"/>
              <a:ext cx="333375" cy="492125"/>
            </a:xfrm>
            <a:custGeom>
              <a:rect b="b" l="l" r="r" t="t"/>
              <a:pathLst>
                <a:path extrusionOk="0" h="37" w="25">
                  <a:moveTo>
                    <a:pt x="0" y="0"/>
                  </a:moveTo>
                  <a:cubicBezTo>
                    <a:pt x="1" y="1"/>
                    <a:pt x="1" y="2"/>
                    <a:pt x="2" y="3"/>
                  </a:cubicBezTo>
                  <a:cubicBezTo>
                    <a:pt x="5" y="11"/>
                    <a:pt x="23" y="31"/>
                    <a:pt x="24" y="35"/>
                  </a:cubicBezTo>
                  <a:cubicBezTo>
                    <a:pt x="24" y="35"/>
                    <a:pt x="24" y="36"/>
                    <a:pt x="25" y="37"/>
                  </a:cubicBezTo>
                  <a:cubicBezTo>
                    <a:pt x="25" y="33"/>
                    <a:pt x="25" y="31"/>
                    <a:pt x="24" y="27"/>
                  </a:cubicBezTo>
                  <a:cubicBezTo>
                    <a:pt x="24" y="26"/>
                    <a:pt x="23" y="21"/>
                    <a:pt x="19" y="18"/>
                  </a:cubicBezTo>
                  <a:cubicBezTo>
                    <a:pt x="12" y="13"/>
                    <a:pt x="5" y="8"/>
                    <a:pt x="0"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6" name="Google Shape;1106;g18cd47271be_0_4656"/>
            <p:cNvSpPr/>
            <p:nvPr/>
          </p:nvSpPr>
          <p:spPr>
            <a:xfrm>
              <a:off x="8142288" y="3346451"/>
              <a:ext cx="681037" cy="1423988"/>
            </a:xfrm>
            <a:custGeom>
              <a:rect b="b" l="l" r="r" t="t"/>
              <a:pathLst>
                <a:path extrusionOk="0" h="107" w="51">
                  <a:moveTo>
                    <a:pt x="30" y="35"/>
                  </a:moveTo>
                  <a:cubicBezTo>
                    <a:pt x="27" y="29"/>
                    <a:pt x="14" y="0"/>
                    <a:pt x="14" y="0"/>
                  </a:cubicBezTo>
                  <a:cubicBezTo>
                    <a:pt x="0" y="2"/>
                    <a:pt x="0" y="2"/>
                    <a:pt x="0" y="2"/>
                  </a:cubicBezTo>
                  <a:cubicBezTo>
                    <a:pt x="3" y="10"/>
                    <a:pt x="20" y="22"/>
                    <a:pt x="27" y="42"/>
                  </a:cubicBezTo>
                  <a:cubicBezTo>
                    <a:pt x="29" y="49"/>
                    <a:pt x="34" y="83"/>
                    <a:pt x="31" y="87"/>
                  </a:cubicBezTo>
                  <a:cubicBezTo>
                    <a:pt x="30" y="90"/>
                    <a:pt x="25" y="96"/>
                    <a:pt x="17" y="99"/>
                  </a:cubicBezTo>
                  <a:cubicBezTo>
                    <a:pt x="19" y="102"/>
                    <a:pt x="19" y="104"/>
                    <a:pt x="20" y="104"/>
                  </a:cubicBezTo>
                  <a:cubicBezTo>
                    <a:pt x="21" y="107"/>
                    <a:pt x="45" y="95"/>
                    <a:pt x="48" y="91"/>
                  </a:cubicBezTo>
                  <a:cubicBezTo>
                    <a:pt x="51" y="86"/>
                    <a:pt x="32" y="41"/>
                    <a:pt x="30" y="35"/>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7" name="Google Shape;1107;g18cd47271be_0_4656"/>
            <p:cNvSpPr/>
            <p:nvPr/>
          </p:nvSpPr>
          <p:spPr>
            <a:xfrm>
              <a:off x="8863013" y="2095501"/>
              <a:ext cx="307975" cy="358775"/>
            </a:xfrm>
            <a:custGeom>
              <a:rect b="b" l="l" r="r" t="t"/>
              <a:pathLst>
                <a:path extrusionOk="0" h="27" w="23">
                  <a:moveTo>
                    <a:pt x="14" y="2"/>
                  </a:moveTo>
                  <a:cubicBezTo>
                    <a:pt x="10" y="0"/>
                    <a:pt x="7" y="4"/>
                    <a:pt x="5" y="7"/>
                  </a:cubicBezTo>
                  <a:cubicBezTo>
                    <a:pt x="4" y="6"/>
                    <a:pt x="3" y="5"/>
                    <a:pt x="2" y="5"/>
                  </a:cubicBezTo>
                  <a:cubicBezTo>
                    <a:pt x="0" y="6"/>
                    <a:pt x="0" y="6"/>
                    <a:pt x="0" y="10"/>
                  </a:cubicBezTo>
                  <a:cubicBezTo>
                    <a:pt x="1" y="14"/>
                    <a:pt x="2" y="17"/>
                    <a:pt x="2" y="17"/>
                  </a:cubicBezTo>
                  <a:cubicBezTo>
                    <a:pt x="2" y="17"/>
                    <a:pt x="2" y="17"/>
                    <a:pt x="2" y="17"/>
                  </a:cubicBezTo>
                  <a:cubicBezTo>
                    <a:pt x="3" y="17"/>
                    <a:pt x="3" y="17"/>
                    <a:pt x="3" y="17"/>
                  </a:cubicBezTo>
                  <a:cubicBezTo>
                    <a:pt x="3" y="17"/>
                    <a:pt x="3" y="22"/>
                    <a:pt x="6" y="24"/>
                  </a:cubicBezTo>
                  <a:cubicBezTo>
                    <a:pt x="9" y="27"/>
                    <a:pt x="15" y="25"/>
                    <a:pt x="15" y="25"/>
                  </a:cubicBezTo>
                  <a:cubicBezTo>
                    <a:pt x="15" y="25"/>
                    <a:pt x="17" y="25"/>
                    <a:pt x="17" y="24"/>
                  </a:cubicBezTo>
                  <a:cubicBezTo>
                    <a:pt x="18" y="23"/>
                    <a:pt x="19" y="20"/>
                    <a:pt x="20" y="15"/>
                  </a:cubicBezTo>
                  <a:cubicBezTo>
                    <a:pt x="21" y="10"/>
                    <a:pt x="23" y="4"/>
                    <a:pt x="14"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8" name="Google Shape;1108;g18cd47271be_0_4656"/>
            <p:cNvSpPr/>
            <p:nvPr/>
          </p:nvSpPr>
          <p:spPr>
            <a:xfrm>
              <a:off x="8877300" y="2174876"/>
              <a:ext cx="266700" cy="279400"/>
            </a:xfrm>
            <a:custGeom>
              <a:rect b="b" l="l" r="r" t="t"/>
              <a:pathLst>
                <a:path extrusionOk="0" h="21" w="20">
                  <a:moveTo>
                    <a:pt x="19" y="0"/>
                  </a:moveTo>
                  <a:cubicBezTo>
                    <a:pt x="19" y="1"/>
                    <a:pt x="19" y="2"/>
                    <a:pt x="19" y="3"/>
                  </a:cubicBezTo>
                  <a:cubicBezTo>
                    <a:pt x="18" y="8"/>
                    <a:pt x="16" y="11"/>
                    <a:pt x="16" y="12"/>
                  </a:cubicBezTo>
                  <a:cubicBezTo>
                    <a:pt x="15" y="13"/>
                    <a:pt x="14" y="14"/>
                    <a:pt x="14" y="14"/>
                  </a:cubicBezTo>
                  <a:cubicBezTo>
                    <a:pt x="14" y="14"/>
                    <a:pt x="7" y="13"/>
                    <a:pt x="4" y="12"/>
                  </a:cubicBezTo>
                  <a:cubicBezTo>
                    <a:pt x="2" y="11"/>
                    <a:pt x="1" y="9"/>
                    <a:pt x="0" y="6"/>
                  </a:cubicBezTo>
                  <a:cubicBezTo>
                    <a:pt x="0" y="9"/>
                    <a:pt x="1" y="11"/>
                    <a:pt x="1" y="11"/>
                  </a:cubicBezTo>
                  <a:cubicBezTo>
                    <a:pt x="1" y="11"/>
                    <a:pt x="1" y="11"/>
                    <a:pt x="1" y="11"/>
                  </a:cubicBezTo>
                  <a:cubicBezTo>
                    <a:pt x="2" y="11"/>
                    <a:pt x="2" y="11"/>
                    <a:pt x="2" y="11"/>
                  </a:cubicBezTo>
                  <a:cubicBezTo>
                    <a:pt x="2" y="11"/>
                    <a:pt x="2" y="16"/>
                    <a:pt x="5" y="18"/>
                  </a:cubicBezTo>
                  <a:cubicBezTo>
                    <a:pt x="8" y="21"/>
                    <a:pt x="14" y="19"/>
                    <a:pt x="14" y="19"/>
                  </a:cubicBezTo>
                  <a:cubicBezTo>
                    <a:pt x="14" y="19"/>
                    <a:pt x="16" y="19"/>
                    <a:pt x="16" y="18"/>
                  </a:cubicBezTo>
                  <a:cubicBezTo>
                    <a:pt x="17" y="17"/>
                    <a:pt x="18" y="14"/>
                    <a:pt x="19" y="9"/>
                  </a:cubicBezTo>
                  <a:cubicBezTo>
                    <a:pt x="20" y="6"/>
                    <a:pt x="20" y="3"/>
                    <a:pt x="19"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9" name="Google Shape;1109;g18cd47271be_0_4656"/>
            <p:cNvSpPr/>
            <p:nvPr/>
          </p:nvSpPr>
          <p:spPr>
            <a:xfrm>
              <a:off x="8154988" y="2320926"/>
              <a:ext cx="909637" cy="573088"/>
            </a:xfrm>
            <a:custGeom>
              <a:rect b="b" l="l" r="r" t="t"/>
              <a:pathLst>
                <a:path extrusionOk="0" h="43" w="68">
                  <a:moveTo>
                    <a:pt x="4" y="26"/>
                  </a:moveTo>
                  <a:cubicBezTo>
                    <a:pt x="9" y="20"/>
                    <a:pt x="16" y="20"/>
                    <a:pt x="20" y="19"/>
                  </a:cubicBezTo>
                  <a:cubicBezTo>
                    <a:pt x="25" y="19"/>
                    <a:pt x="33" y="19"/>
                    <a:pt x="33" y="19"/>
                  </a:cubicBezTo>
                  <a:cubicBezTo>
                    <a:pt x="33" y="19"/>
                    <a:pt x="37" y="15"/>
                    <a:pt x="42" y="11"/>
                  </a:cubicBezTo>
                  <a:cubicBezTo>
                    <a:pt x="46" y="6"/>
                    <a:pt x="56" y="0"/>
                    <a:pt x="56" y="0"/>
                  </a:cubicBezTo>
                  <a:cubicBezTo>
                    <a:pt x="55" y="0"/>
                    <a:pt x="59" y="3"/>
                    <a:pt x="61" y="5"/>
                  </a:cubicBezTo>
                  <a:cubicBezTo>
                    <a:pt x="63" y="6"/>
                    <a:pt x="68" y="8"/>
                    <a:pt x="68" y="8"/>
                  </a:cubicBezTo>
                  <a:cubicBezTo>
                    <a:pt x="68" y="8"/>
                    <a:pt x="62" y="20"/>
                    <a:pt x="55" y="27"/>
                  </a:cubicBezTo>
                  <a:cubicBezTo>
                    <a:pt x="47" y="35"/>
                    <a:pt x="42" y="37"/>
                    <a:pt x="35" y="40"/>
                  </a:cubicBezTo>
                  <a:cubicBezTo>
                    <a:pt x="28" y="43"/>
                    <a:pt x="20" y="43"/>
                    <a:pt x="14" y="42"/>
                  </a:cubicBezTo>
                  <a:cubicBezTo>
                    <a:pt x="5" y="42"/>
                    <a:pt x="0" y="31"/>
                    <a:pt x="4" y="2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0" name="Google Shape;1110;g18cd47271be_0_4656"/>
            <p:cNvSpPr/>
            <p:nvPr/>
          </p:nvSpPr>
          <p:spPr>
            <a:xfrm>
              <a:off x="8221663" y="2320926"/>
              <a:ext cx="842962" cy="573088"/>
            </a:xfrm>
            <a:custGeom>
              <a:rect b="b" l="l" r="r" t="t"/>
              <a:pathLst>
                <a:path extrusionOk="0" h="43" w="63">
                  <a:moveTo>
                    <a:pt x="56" y="5"/>
                  </a:moveTo>
                  <a:cubicBezTo>
                    <a:pt x="54" y="3"/>
                    <a:pt x="50" y="0"/>
                    <a:pt x="51" y="0"/>
                  </a:cubicBezTo>
                  <a:cubicBezTo>
                    <a:pt x="51" y="0"/>
                    <a:pt x="50" y="1"/>
                    <a:pt x="49" y="1"/>
                  </a:cubicBezTo>
                  <a:cubicBezTo>
                    <a:pt x="50" y="2"/>
                    <a:pt x="51" y="3"/>
                    <a:pt x="52" y="4"/>
                  </a:cubicBezTo>
                  <a:cubicBezTo>
                    <a:pt x="53" y="5"/>
                    <a:pt x="58" y="8"/>
                    <a:pt x="58" y="8"/>
                  </a:cubicBezTo>
                  <a:cubicBezTo>
                    <a:pt x="58" y="8"/>
                    <a:pt x="51" y="18"/>
                    <a:pt x="44" y="25"/>
                  </a:cubicBezTo>
                  <a:cubicBezTo>
                    <a:pt x="36" y="33"/>
                    <a:pt x="30" y="34"/>
                    <a:pt x="23" y="37"/>
                  </a:cubicBezTo>
                  <a:cubicBezTo>
                    <a:pt x="16" y="39"/>
                    <a:pt x="8" y="38"/>
                    <a:pt x="2" y="38"/>
                  </a:cubicBezTo>
                  <a:cubicBezTo>
                    <a:pt x="1" y="37"/>
                    <a:pt x="1" y="37"/>
                    <a:pt x="0" y="37"/>
                  </a:cubicBezTo>
                  <a:cubicBezTo>
                    <a:pt x="2" y="40"/>
                    <a:pt x="5" y="42"/>
                    <a:pt x="9" y="42"/>
                  </a:cubicBezTo>
                  <a:cubicBezTo>
                    <a:pt x="15" y="43"/>
                    <a:pt x="23" y="43"/>
                    <a:pt x="30" y="40"/>
                  </a:cubicBezTo>
                  <a:cubicBezTo>
                    <a:pt x="37" y="37"/>
                    <a:pt x="42" y="35"/>
                    <a:pt x="50" y="27"/>
                  </a:cubicBezTo>
                  <a:cubicBezTo>
                    <a:pt x="57" y="20"/>
                    <a:pt x="63" y="8"/>
                    <a:pt x="63" y="8"/>
                  </a:cubicBezTo>
                  <a:cubicBezTo>
                    <a:pt x="63" y="8"/>
                    <a:pt x="58" y="6"/>
                    <a:pt x="56" y="5"/>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1" name="Google Shape;1111;g18cd47271be_0_4656"/>
            <p:cNvSpPr/>
            <p:nvPr/>
          </p:nvSpPr>
          <p:spPr>
            <a:xfrm>
              <a:off x="7767638" y="2441576"/>
              <a:ext cx="762000" cy="1184275"/>
            </a:xfrm>
            <a:custGeom>
              <a:rect b="b" l="l" r="r" t="t"/>
              <a:pathLst>
                <a:path extrusionOk="0" h="89" w="57">
                  <a:moveTo>
                    <a:pt x="43" y="76"/>
                  </a:moveTo>
                  <a:cubicBezTo>
                    <a:pt x="48" y="70"/>
                    <a:pt x="50" y="58"/>
                    <a:pt x="54" y="42"/>
                  </a:cubicBezTo>
                  <a:cubicBezTo>
                    <a:pt x="57" y="31"/>
                    <a:pt x="57" y="11"/>
                    <a:pt x="55" y="11"/>
                  </a:cubicBezTo>
                  <a:cubicBezTo>
                    <a:pt x="54" y="11"/>
                    <a:pt x="49" y="8"/>
                    <a:pt x="41" y="5"/>
                  </a:cubicBezTo>
                  <a:cubicBezTo>
                    <a:pt x="37" y="3"/>
                    <a:pt x="33" y="2"/>
                    <a:pt x="29" y="1"/>
                  </a:cubicBezTo>
                  <a:cubicBezTo>
                    <a:pt x="25" y="0"/>
                    <a:pt x="21" y="2"/>
                    <a:pt x="20" y="6"/>
                  </a:cubicBezTo>
                  <a:cubicBezTo>
                    <a:pt x="16" y="13"/>
                    <a:pt x="10" y="24"/>
                    <a:pt x="7" y="34"/>
                  </a:cubicBezTo>
                  <a:cubicBezTo>
                    <a:pt x="1" y="48"/>
                    <a:pt x="0" y="71"/>
                    <a:pt x="1" y="80"/>
                  </a:cubicBezTo>
                  <a:cubicBezTo>
                    <a:pt x="2" y="89"/>
                    <a:pt x="35" y="83"/>
                    <a:pt x="43" y="7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2" name="Google Shape;1112;g18cd47271be_0_4656"/>
            <p:cNvSpPr/>
            <p:nvPr/>
          </p:nvSpPr>
          <p:spPr>
            <a:xfrm>
              <a:off x="7927975" y="2627313"/>
              <a:ext cx="561975" cy="785813"/>
            </a:xfrm>
            <a:custGeom>
              <a:rect b="b" l="l" r="r" t="t"/>
              <a:pathLst>
                <a:path extrusionOk="0" h="59" w="42">
                  <a:moveTo>
                    <a:pt x="14" y="4"/>
                  </a:moveTo>
                  <a:cubicBezTo>
                    <a:pt x="14" y="4"/>
                    <a:pt x="0" y="13"/>
                    <a:pt x="12" y="42"/>
                  </a:cubicBezTo>
                  <a:cubicBezTo>
                    <a:pt x="17" y="52"/>
                    <a:pt x="30" y="59"/>
                    <a:pt x="32" y="58"/>
                  </a:cubicBezTo>
                  <a:cubicBezTo>
                    <a:pt x="34" y="57"/>
                    <a:pt x="42" y="51"/>
                    <a:pt x="36" y="32"/>
                  </a:cubicBezTo>
                  <a:cubicBezTo>
                    <a:pt x="35" y="27"/>
                    <a:pt x="40" y="6"/>
                    <a:pt x="32" y="3"/>
                  </a:cubicBezTo>
                  <a:cubicBezTo>
                    <a:pt x="24" y="0"/>
                    <a:pt x="14" y="4"/>
                    <a:pt x="14" y="4"/>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3" name="Google Shape;1113;g18cd47271be_0_4656"/>
            <p:cNvSpPr/>
            <p:nvPr/>
          </p:nvSpPr>
          <p:spPr>
            <a:xfrm>
              <a:off x="7767638" y="2427288"/>
              <a:ext cx="722312" cy="1011238"/>
            </a:xfrm>
            <a:custGeom>
              <a:rect b="b" l="l" r="r" t="t"/>
              <a:pathLst>
                <a:path extrusionOk="0" h="76" w="54">
                  <a:moveTo>
                    <a:pt x="0" y="72"/>
                  </a:moveTo>
                  <a:cubicBezTo>
                    <a:pt x="1" y="73"/>
                    <a:pt x="2" y="75"/>
                    <a:pt x="3" y="75"/>
                  </a:cubicBezTo>
                  <a:cubicBezTo>
                    <a:pt x="4" y="76"/>
                    <a:pt x="11" y="64"/>
                    <a:pt x="13" y="57"/>
                  </a:cubicBezTo>
                  <a:cubicBezTo>
                    <a:pt x="15" y="50"/>
                    <a:pt x="20" y="24"/>
                    <a:pt x="23" y="20"/>
                  </a:cubicBezTo>
                  <a:cubicBezTo>
                    <a:pt x="25" y="16"/>
                    <a:pt x="28" y="13"/>
                    <a:pt x="31" y="13"/>
                  </a:cubicBezTo>
                  <a:cubicBezTo>
                    <a:pt x="32" y="12"/>
                    <a:pt x="37" y="13"/>
                    <a:pt x="42" y="14"/>
                  </a:cubicBezTo>
                  <a:cubicBezTo>
                    <a:pt x="47" y="15"/>
                    <a:pt x="52" y="18"/>
                    <a:pt x="52" y="19"/>
                  </a:cubicBezTo>
                  <a:cubicBezTo>
                    <a:pt x="53" y="19"/>
                    <a:pt x="54" y="18"/>
                    <a:pt x="54" y="17"/>
                  </a:cubicBezTo>
                  <a:cubicBezTo>
                    <a:pt x="54" y="16"/>
                    <a:pt x="53" y="14"/>
                    <a:pt x="52" y="13"/>
                  </a:cubicBezTo>
                  <a:cubicBezTo>
                    <a:pt x="51" y="12"/>
                    <a:pt x="37" y="5"/>
                    <a:pt x="30" y="1"/>
                  </a:cubicBezTo>
                  <a:cubicBezTo>
                    <a:pt x="27" y="0"/>
                    <a:pt x="24" y="1"/>
                    <a:pt x="23" y="4"/>
                  </a:cubicBezTo>
                  <a:lnTo>
                    <a:pt x="0" y="72"/>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4" name="Google Shape;1114;g18cd47271be_0_4656"/>
            <p:cNvSpPr/>
            <p:nvPr/>
          </p:nvSpPr>
          <p:spPr>
            <a:xfrm>
              <a:off x="8061325" y="1935163"/>
              <a:ext cx="695325" cy="679450"/>
            </a:xfrm>
            <a:custGeom>
              <a:rect b="b" l="l" r="r" t="t"/>
              <a:pathLst>
                <a:path extrusionOk="0" h="51" w="52">
                  <a:moveTo>
                    <a:pt x="52" y="26"/>
                  </a:moveTo>
                  <a:cubicBezTo>
                    <a:pt x="51" y="40"/>
                    <a:pt x="39" y="51"/>
                    <a:pt x="25" y="51"/>
                  </a:cubicBezTo>
                  <a:cubicBezTo>
                    <a:pt x="11" y="50"/>
                    <a:pt x="0" y="38"/>
                    <a:pt x="1" y="24"/>
                  </a:cubicBezTo>
                  <a:cubicBezTo>
                    <a:pt x="2" y="10"/>
                    <a:pt x="13" y="0"/>
                    <a:pt x="27" y="0"/>
                  </a:cubicBezTo>
                  <a:cubicBezTo>
                    <a:pt x="41" y="1"/>
                    <a:pt x="52" y="12"/>
                    <a:pt x="52" y="2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5" name="Google Shape;1115;g18cd47271be_0_4656"/>
            <p:cNvSpPr/>
            <p:nvPr/>
          </p:nvSpPr>
          <p:spPr>
            <a:xfrm>
              <a:off x="8074025" y="2135188"/>
              <a:ext cx="682625" cy="479425"/>
            </a:xfrm>
            <a:custGeom>
              <a:rect b="b" l="l" r="r" t="t"/>
              <a:pathLst>
                <a:path extrusionOk="0" h="36" w="51">
                  <a:moveTo>
                    <a:pt x="49" y="0"/>
                  </a:moveTo>
                  <a:cubicBezTo>
                    <a:pt x="49" y="1"/>
                    <a:pt x="49" y="2"/>
                    <a:pt x="49" y="2"/>
                  </a:cubicBezTo>
                  <a:cubicBezTo>
                    <a:pt x="48" y="16"/>
                    <a:pt x="36" y="27"/>
                    <a:pt x="22" y="26"/>
                  </a:cubicBezTo>
                  <a:cubicBezTo>
                    <a:pt x="12" y="26"/>
                    <a:pt x="4" y="20"/>
                    <a:pt x="0" y="11"/>
                  </a:cubicBezTo>
                  <a:cubicBezTo>
                    <a:pt x="0" y="24"/>
                    <a:pt x="11" y="35"/>
                    <a:pt x="24" y="36"/>
                  </a:cubicBezTo>
                  <a:cubicBezTo>
                    <a:pt x="38" y="36"/>
                    <a:pt x="50" y="25"/>
                    <a:pt x="51" y="11"/>
                  </a:cubicBezTo>
                  <a:cubicBezTo>
                    <a:pt x="51" y="7"/>
                    <a:pt x="50" y="4"/>
                    <a:pt x="49"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6" name="Google Shape;1116;g18cd47271be_0_4656"/>
            <p:cNvSpPr/>
            <p:nvPr/>
          </p:nvSpPr>
          <p:spPr>
            <a:xfrm>
              <a:off x="8408988" y="2054226"/>
              <a:ext cx="347662" cy="560388"/>
            </a:xfrm>
            <a:custGeom>
              <a:rect b="b" l="l" r="r" t="t"/>
              <a:pathLst>
                <a:path extrusionOk="0" h="42" w="26">
                  <a:moveTo>
                    <a:pt x="20" y="0"/>
                  </a:moveTo>
                  <a:cubicBezTo>
                    <a:pt x="16" y="2"/>
                    <a:pt x="10" y="5"/>
                    <a:pt x="6" y="13"/>
                  </a:cubicBezTo>
                  <a:cubicBezTo>
                    <a:pt x="0" y="23"/>
                    <a:pt x="2" y="37"/>
                    <a:pt x="3" y="42"/>
                  </a:cubicBezTo>
                  <a:cubicBezTo>
                    <a:pt x="16" y="40"/>
                    <a:pt x="25" y="30"/>
                    <a:pt x="26" y="18"/>
                  </a:cubicBezTo>
                  <a:cubicBezTo>
                    <a:pt x="26" y="11"/>
                    <a:pt x="24" y="5"/>
                    <a:pt x="20" y="0"/>
                  </a:cubicBezTo>
                  <a:close/>
                </a:path>
              </a:pathLst>
            </a:custGeom>
            <a:solidFill>
              <a:srgbClr val="A6E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7" name="Google Shape;1117;g18cd47271be_0_4656"/>
            <p:cNvSpPr/>
            <p:nvPr/>
          </p:nvSpPr>
          <p:spPr>
            <a:xfrm>
              <a:off x="8408988" y="2054226"/>
              <a:ext cx="266700" cy="560388"/>
            </a:xfrm>
            <a:custGeom>
              <a:rect b="b" l="l" r="r" t="t"/>
              <a:pathLst>
                <a:path extrusionOk="0" h="42" w="20">
                  <a:moveTo>
                    <a:pt x="10" y="14"/>
                  </a:moveTo>
                  <a:cubicBezTo>
                    <a:pt x="13" y="7"/>
                    <a:pt x="17" y="3"/>
                    <a:pt x="20" y="1"/>
                  </a:cubicBezTo>
                  <a:cubicBezTo>
                    <a:pt x="20" y="0"/>
                    <a:pt x="20" y="0"/>
                    <a:pt x="20" y="0"/>
                  </a:cubicBezTo>
                  <a:cubicBezTo>
                    <a:pt x="16" y="2"/>
                    <a:pt x="10" y="5"/>
                    <a:pt x="6" y="13"/>
                  </a:cubicBezTo>
                  <a:cubicBezTo>
                    <a:pt x="0" y="23"/>
                    <a:pt x="2" y="37"/>
                    <a:pt x="3" y="42"/>
                  </a:cubicBezTo>
                  <a:cubicBezTo>
                    <a:pt x="6" y="41"/>
                    <a:pt x="8" y="41"/>
                    <a:pt x="11" y="40"/>
                  </a:cubicBezTo>
                  <a:cubicBezTo>
                    <a:pt x="9" y="33"/>
                    <a:pt x="7" y="23"/>
                    <a:pt x="10" y="14"/>
                  </a:cubicBezTo>
                  <a:close/>
                </a:path>
              </a:pathLst>
            </a:custGeom>
            <a:solidFill>
              <a:srgbClr val="60C6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8" name="Google Shape;1118;g18cd47271be_0_4656"/>
            <p:cNvSpPr/>
            <p:nvPr/>
          </p:nvSpPr>
          <p:spPr>
            <a:xfrm>
              <a:off x="7339013" y="2081213"/>
              <a:ext cx="815975" cy="1384300"/>
            </a:xfrm>
            <a:custGeom>
              <a:rect b="b" l="l" r="r" t="t"/>
              <a:pathLst>
                <a:path extrusionOk="0" h="104" w="61">
                  <a:moveTo>
                    <a:pt x="3" y="90"/>
                  </a:moveTo>
                  <a:cubicBezTo>
                    <a:pt x="3" y="90"/>
                    <a:pt x="34" y="104"/>
                    <a:pt x="35" y="101"/>
                  </a:cubicBezTo>
                  <a:cubicBezTo>
                    <a:pt x="35" y="99"/>
                    <a:pt x="51" y="53"/>
                    <a:pt x="55" y="38"/>
                  </a:cubicBezTo>
                  <a:cubicBezTo>
                    <a:pt x="56" y="36"/>
                    <a:pt x="55" y="33"/>
                    <a:pt x="54" y="31"/>
                  </a:cubicBezTo>
                  <a:cubicBezTo>
                    <a:pt x="50" y="21"/>
                    <a:pt x="61" y="5"/>
                    <a:pt x="47" y="2"/>
                  </a:cubicBezTo>
                  <a:cubicBezTo>
                    <a:pt x="36" y="0"/>
                    <a:pt x="35" y="7"/>
                    <a:pt x="33" y="11"/>
                  </a:cubicBezTo>
                  <a:cubicBezTo>
                    <a:pt x="31" y="16"/>
                    <a:pt x="29" y="23"/>
                    <a:pt x="29" y="23"/>
                  </a:cubicBezTo>
                  <a:cubicBezTo>
                    <a:pt x="29" y="23"/>
                    <a:pt x="25" y="22"/>
                    <a:pt x="18" y="31"/>
                  </a:cubicBezTo>
                  <a:cubicBezTo>
                    <a:pt x="11" y="41"/>
                    <a:pt x="6" y="68"/>
                    <a:pt x="3" y="77"/>
                  </a:cubicBezTo>
                  <a:cubicBezTo>
                    <a:pt x="0" y="85"/>
                    <a:pt x="0" y="89"/>
                    <a:pt x="3" y="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9" name="Google Shape;1119;g18cd47271be_0_4656"/>
            <p:cNvSpPr/>
            <p:nvPr/>
          </p:nvSpPr>
          <p:spPr>
            <a:xfrm>
              <a:off x="7339013" y="2108201"/>
              <a:ext cx="815975" cy="1357313"/>
            </a:xfrm>
            <a:custGeom>
              <a:rect b="b" l="l" r="r" t="t"/>
              <a:pathLst>
                <a:path extrusionOk="0" h="102" w="61">
                  <a:moveTo>
                    <a:pt x="54" y="29"/>
                  </a:moveTo>
                  <a:cubicBezTo>
                    <a:pt x="50" y="19"/>
                    <a:pt x="61" y="3"/>
                    <a:pt x="48" y="0"/>
                  </a:cubicBezTo>
                  <a:cubicBezTo>
                    <a:pt x="47" y="6"/>
                    <a:pt x="46" y="12"/>
                    <a:pt x="48" y="17"/>
                  </a:cubicBezTo>
                  <a:cubicBezTo>
                    <a:pt x="49" y="19"/>
                    <a:pt x="49" y="22"/>
                    <a:pt x="49" y="24"/>
                  </a:cubicBezTo>
                  <a:cubicBezTo>
                    <a:pt x="45" y="39"/>
                    <a:pt x="28" y="85"/>
                    <a:pt x="28" y="87"/>
                  </a:cubicBezTo>
                  <a:cubicBezTo>
                    <a:pt x="28" y="89"/>
                    <a:pt x="11" y="82"/>
                    <a:pt x="2" y="78"/>
                  </a:cubicBezTo>
                  <a:cubicBezTo>
                    <a:pt x="0" y="84"/>
                    <a:pt x="0" y="87"/>
                    <a:pt x="3" y="88"/>
                  </a:cubicBezTo>
                  <a:cubicBezTo>
                    <a:pt x="3" y="88"/>
                    <a:pt x="34" y="102"/>
                    <a:pt x="35" y="99"/>
                  </a:cubicBezTo>
                  <a:cubicBezTo>
                    <a:pt x="35" y="97"/>
                    <a:pt x="51" y="51"/>
                    <a:pt x="55" y="36"/>
                  </a:cubicBezTo>
                  <a:cubicBezTo>
                    <a:pt x="56" y="34"/>
                    <a:pt x="55" y="31"/>
                    <a:pt x="54" y="29"/>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0" name="Google Shape;1120;g18cd47271be_0_4656"/>
            <p:cNvSpPr/>
            <p:nvPr/>
          </p:nvSpPr>
          <p:spPr>
            <a:xfrm>
              <a:off x="8421688" y="3346451"/>
              <a:ext cx="295275" cy="265113"/>
            </a:xfrm>
            <a:custGeom>
              <a:rect b="b" l="l" r="r" t="t"/>
              <a:pathLst>
                <a:path extrusionOk="0" h="20" w="22">
                  <a:moveTo>
                    <a:pt x="10" y="1"/>
                  </a:moveTo>
                  <a:cubicBezTo>
                    <a:pt x="10" y="1"/>
                    <a:pt x="13" y="1"/>
                    <a:pt x="16" y="3"/>
                  </a:cubicBezTo>
                  <a:cubicBezTo>
                    <a:pt x="19" y="5"/>
                    <a:pt x="22" y="8"/>
                    <a:pt x="20" y="13"/>
                  </a:cubicBezTo>
                  <a:cubicBezTo>
                    <a:pt x="17" y="18"/>
                    <a:pt x="15" y="20"/>
                    <a:pt x="10" y="19"/>
                  </a:cubicBezTo>
                  <a:cubicBezTo>
                    <a:pt x="5" y="17"/>
                    <a:pt x="3" y="15"/>
                    <a:pt x="2" y="14"/>
                  </a:cubicBezTo>
                  <a:cubicBezTo>
                    <a:pt x="1" y="14"/>
                    <a:pt x="1" y="12"/>
                    <a:pt x="1" y="12"/>
                  </a:cubicBezTo>
                  <a:cubicBezTo>
                    <a:pt x="1" y="12"/>
                    <a:pt x="0" y="5"/>
                    <a:pt x="3" y="3"/>
                  </a:cubicBezTo>
                  <a:cubicBezTo>
                    <a:pt x="6" y="0"/>
                    <a:pt x="10" y="1"/>
                    <a:pt x="10" y="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1" name="Google Shape;1121;g18cd47271be_0_4656"/>
            <p:cNvSpPr/>
            <p:nvPr/>
          </p:nvSpPr>
          <p:spPr>
            <a:xfrm>
              <a:off x="8435975" y="3413126"/>
              <a:ext cx="266700" cy="198438"/>
            </a:xfrm>
            <a:custGeom>
              <a:rect b="b" l="l" r="r" t="t"/>
              <a:pathLst>
                <a:path extrusionOk="0" h="15" w="20">
                  <a:moveTo>
                    <a:pt x="18" y="0"/>
                  </a:moveTo>
                  <a:cubicBezTo>
                    <a:pt x="18" y="1"/>
                    <a:pt x="18" y="2"/>
                    <a:pt x="17" y="3"/>
                  </a:cubicBezTo>
                  <a:cubicBezTo>
                    <a:pt x="15" y="8"/>
                    <a:pt x="12" y="10"/>
                    <a:pt x="7" y="9"/>
                  </a:cubicBezTo>
                  <a:cubicBezTo>
                    <a:pt x="3" y="7"/>
                    <a:pt x="1" y="6"/>
                    <a:pt x="0" y="5"/>
                  </a:cubicBezTo>
                  <a:cubicBezTo>
                    <a:pt x="0" y="6"/>
                    <a:pt x="0" y="7"/>
                    <a:pt x="0" y="7"/>
                  </a:cubicBezTo>
                  <a:cubicBezTo>
                    <a:pt x="0" y="7"/>
                    <a:pt x="0" y="9"/>
                    <a:pt x="1" y="9"/>
                  </a:cubicBezTo>
                  <a:cubicBezTo>
                    <a:pt x="2" y="10"/>
                    <a:pt x="4" y="12"/>
                    <a:pt x="9" y="14"/>
                  </a:cubicBezTo>
                  <a:cubicBezTo>
                    <a:pt x="14" y="15"/>
                    <a:pt x="16" y="13"/>
                    <a:pt x="19" y="8"/>
                  </a:cubicBezTo>
                  <a:cubicBezTo>
                    <a:pt x="20" y="5"/>
                    <a:pt x="20" y="2"/>
                    <a:pt x="18" y="0"/>
                  </a:cubicBez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2" name="Google Shape;1122;g18cd47271be_0_4656"/>
            <p:cNvSpPr/>
            <p:nvPr/>
          </p:nvSpPr>
          <p:spPr>
            <a:xfrm>
              <a:off x="8048625" y="2587626"/>
              <a:ext cx="508000" cy="917575"/>
            </a:xfrm>
            <a:custGeom>
              <a:rect b="b" l="l" r="r" t="t"/>
              <a:pathLst>
                <a:path extrusionOk="0" h="69" w="38">
                  <a:moveTo>
                    <a:pt x="21" y="3"/>
                  </a:moveTo>
                  <a:cubicBezTo>
                    <a:pt x="22" y="4"/>
                    <a:pt x="23" y="5"/>
                    <a:pt x="23" y="6"/>
                  </a:cubicBezTo>
                  <a:cubicBezTo>
                    <a:pt x="26" y="11"/>
                    <a:pt x="25" y="16"/>
                    <a:pt x="25" y="20"/>
                  </a:cubicBezTo>
                  <a:cubicBezTo>
                    <a:pt x="25" y="25"/>
                    <a:pt x="24" y="33"/>
                    <a:pt x="24" y="33"/>
                  </a:cubicBezTo>
                  <a:cubicBezTo>
                    <a:pt x="24" y="33"/>
                    <a:pt x="26" y="37"/>
                    <a:pt x="30" y="43"/>
                  </a:cubicBezTo>
                  <a:cubicBezTo>
                    <a:pt x="34" y="48"/>
                    <a:pt x="38" y="58"/>
                    <a:pt x="38" y="58"/>
                  </a:cubicBezTo>
                  <a:cubicBezTo>
                    <a:pt x="38" y="58"/>
                    <a:pt x="35" y="61"/>
                    <a:pt x="33" y="62"/>
                  </a:cubicBezTo>
                  <a:cubicBezTo>
                    <a:pt x="31" y="64"/>
                    <a:pt x="29" y="69"/>
                    <a:pt x="29" y="69"/>
                  </a:cubicBezTo>
                  <a:cubicBezTo>
                    <a:pt x="29" y="69"/>
                    <a:pt x="18" y="61"/>
                    <a:pt x="12" y="53"/>
                  </a:cubicBezTo>
                  <a:cubicBezTo>
                    <a:pt x="5" y="44"/>
                    <a:pt x="5" y="39"/>
                    <a:pt x="2" y="31"/>
                  </a:cubicBezTo>
                  <a:cubicBezTo>
                    <a:pt x="0" y="24"/>
                    <a:pt x="2" y="16"/>
                    <a:pt x="3" y="10"/>
                  </a:cubicBezTo>
                  <a:cubicBezTo>
                    <a:pt x="5" y="1"/>
                    <a:pt x="18" y="0"/>
                    <a:pt x="21"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3" name="Google Shape;1123;g18cd47271be_0_4656"/>
            <p:cNvSpPr/>
            <p:nvPr/>
          </p:nvSpPr>
          <p:spPr>
            <a:xfrm>
              <a:off x="8342313" y="2681288"/>
              <a:ext cx="53975" cy="304800"/>
            </a:xfrm>
            <a:custGeom>
              <a:rect b="b" l="l" r="r" t="t"/>
              <a:pathLst>
                <a:path extrusionOk="0" h="23" w="4">
                  <a:moveTo>
                    <a:pt x="2" y="7"/>
                  </a:moveTo>
                  <a:cubicBezTo>
                    <a:pt x="2" y="13"/>
                    <a:pt x="0" y="16"/>
                    <a:pt x="1" y="20"/>
                  </a:cubicBezTo>
                  <a:cubicBezTo>
                    <a:pt x="1" y="20"/>
                    <a:pt x="1" y="21"/>
                    <a:pt x="2" y="23"/>
                  </a:cubicBezTo>
                  <a:cubicBezTo>
                    <a:pt x="2" y="21"/>
                    <a:pt x="3" y="16"/>
                    <a:pt x="3" y="13"/>
                  </a:cubicBezTo>
                  <a:cubicBezTo>
                    <a:pt x="3" y="9"/>
                    <a:pt x="4" y="5"/>
                    <a:pt x="2" y="0"/>
                  </a:cubicBezTo>
                  <a:cubicBezTo>
                    <a:pt x="2" y="3"/>
                    <a:pt x="2" y="5"/>
                    <a:pt x="2" y="7"/>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4" name="Google Shape;1124;g18cd47271be_0_4656"/>
            <p:cNvSpPr/>
            <p:nvPr/>
          </p:nvSpPr>
          <p:spPr>
            <a:xfrm>
              <a:off x="8088313" y="3027363"/>
              <a:ext cx="468312" cy="477838"/>
            </a:xfrm>
            <a:custGeom>
              <a:rect b="b" l="l" r="r" t="t"/>
              <a:pathLst>
                <a:path extrusionOk="0" h="36" w="35">
                  <a:moveTo>
                    <a:pt x="33" y="20"/>
                  </a:moveTo>
                  <a:cubicBezTo>
                    <a:pt x="32" y="20"/>
                    <a:pt x="29" y="22"/>
                    <a:pt x="28" y="24"/>
                  </a:cubicBezTo>
                  <a:cubicBezTo>
                    <a:pt x="27" y="25"/>
                    <a:pt x="23" y="31"/>
                    <a:pt x="23" y="31"/>
                  </a:cubicBezTo>
                  <a:cubicBezTo>
                    <a:pt x="23" y="31"/>
                    <a:pt x="14" y="24"/>
                    <a:pt x="8" y="17"/>
                  </a:cubicBezTo>
                  <a:cubicBezTo>
                    <a:pt x="3" y="11"/>
                    <a:pt x="1" y="4"/>
                    <a:pt x="0" y="0"/>
                  </a:cubicBezTo>
                  <a:cubicBezTo>
                    <a:pt x="2" y="7"/>
                    <a:pt x="3" y="12"/>
                    <a:pt x="9" y="20"/>
                  </a:cubicBezTo>
                  <a:cubicBezTo>
                    <a:pt x="15" y="28"/>
                    <a:pt x="26" y="36"/>
                    <a:pt x="26" y="36"/>
                  </a:cubicBezTo>
                  <a:cubicBezTo>
                    <a:pt x="26" y="36"/>
                    <a:pt x="28" y="31"/>
                    <a:pt x="30" y="29"/>
                  </a:cubicBezTo>
                  <a:cubicBezTo>
                    <a:pt x="32" y="28"/>
                    <a:pt x="35" y="25"/>
                    <a:pt x="35" y="25"/>
                  </a:cubicBezTo>
                  <a:cubicBezTo>
                    <a:pt x="35" y="25"/>
                    <a:pt x="34" y="23"/>
                    <a:pt x="33" y="20"/>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25" name="Google Shape;1125;g18cd47271be_0_4656"/>
          <p:cNvSpPr txBox="1"/>
          <p:nvPr/>
        </p:nvSpPr>
        <p:spPr>
          <a:xfrm>
            <a:off x="5274275" y="479475"/>
            <a:ext cx="4126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0" lang="zh-CN" sz="3100" u="sng" cap="none" strike="noStrike">
                <a:solidFill>
                  <a:srgbClr val="9C0303"/>
                </a:solidFill>
                <a:latin typeface="Arial"/>
                <a:ea typeface="Arial"/>
                <a:cs typeface="Arial"/>
                <a:sym typeface="Arial"/>
              </a:rPr>
              <a:t>ÖZELLİKLERİ</a:t>
            </a:r>
            <a:endParaRPr b="1" i="0" sz="3100" u="sng" cap="none" strike="noStrike">
              <a:solidFill>
                <a:srgbClr val="9C0303"/>
              </a:solidFill>
              <a:latin typeface="Arial"/>
              <a:ea typeface="Arial"/>
              <a:cs typeface="Arial"/>
              <a:sym typeface="Arial"/>
            </a:endParaRPr>
          </a:p>
        </p:txBody>
      </p:sp>
      <p:sp>
        <p:nvSpPr>
          <p:cNvPr id="1126" name="Google Shape;1126;g18cd47271be_0_4656"/>
          <p:cNvSpPr txBox="1"/>
          <p:nvPr/>
        </p:nvSpPr>
        <p:spPr>
          <a:xfrm>
            <a:off x="5274275" y="1153275"/>
            <a:ext cx="58119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CN" sz="2400" u="none" cap="none" strike="noStrike">
                <a:solidFill>
                  <a:schemeClr val="dk1"/>
                </a:solidFill>
                <a:latin typeface="Arial"/>
                <a:ea typeface="Arial"/>
                <a:cs typeface="Arial"/>
                <a:sym typeface="Arial"/>
              </a:rPr>
              <a:t>Lagrange noktasının yakınındaki nesneler, Dünya ile eş zamanlı olarak Güneş'in yörüngesinde dönmektedir. Bu da teleskobun kabaca sabit bir mesafede kalmasına ve Güneş ve Dünya'dan gelen ısı ve ışığı engellemek için tek bir güneş kalkanı kullanmasına izin verir. Bu yörünge, uzay aracının sıcaklığını kızılötesi gözlemler için gerekli olan −223.2 °C'nin altında tutmaktadır.</a:t>
            </a:r>
            <a:endParaRPr b="0" i="0" sz="2400" u="none" cap="none" strike="noStrike">
              <a:solidFill>
                <a:schemeClr val="dk1"/>
              </a:solidFill>
              <a:latin typeface="Arial"/>
              <a:ea typeface="Arial"/>
              <a:cs typeface="Arial"/>
              <a:sym typeface="Arial"/>
            </a:endParaRPr>
          </a:p>
        </p:txBody>
      </p:sp>
      <p:pic>
        <p:nvPicPr>
          <p:cNvPr id="1127" name="Google Shape;1127;g18cd47271be_0_4656"/>
          <p:cNvPicPr preferRelativeResize="0"/>
          <p:nvPr/>
        </p:nvPicPr>
        <p:blipFill rotWithShape="1">
          <a:blip r:embed="rId4">
            <a:alphaModFix/>
          </a:blip>
          <a:srcRect b="0" l="0" r="0" t="0"/>
          <a:stretch/>
        </p:blipFill>
        <p:spPr>
          <a:xfrm>
            <a:off x="295476" y="4276488"/>
            <a:ext cx="3396700" cy="24745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